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0" r:id="rId2"/>
    <p:sldMasterId id="2147483688" r:id="rId3"/>
    <p:sldMasterId id="2147483661" r:id="rId4"/>
  </p:sldMasterIdLst>
  <p:notesMasterIdLst>
    <p:notesMasterId r:id="rId16"/>
  </p:notesMasterIdLst>
  <p:handoutMasterIdLst>
    <p:handoutMasterId r:id="rId17"/>
  </p:handoutMasterIdLst>
  <p:sldIdLst>
    <p:sldId id="468" r:id="rId5"/>
    <p:sldId id="2892" r:id="rId6"/>
    <p:sldId id="480" r:id="rId7"/>
    <p:sldId id="2894" r:id="rId8"/>
    <p:sldId id="482" r:id="rId9"/>
    <p:sldId id="2895" r:id="rId10"/>
    <p:sldId id="500" r:id="rId11"/>
    <p:sldId id="2893" r:id="rId12"/>
    <p:sldId id="2890" r:id="rId13"/>
    <p:sldId id="553" r:id="rId14"/>
    <p:sldId id="554" r:id="rId15"/>
  </p:sldIdLst>
  <p:sldSz cx="9144000" cy="5143500" type="screen16x9"/>
  <p:notesSz cx="9144000" cy="6858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Light" panose="020F0502020204030203" pitchFamily="34" charset="0"/>
      <p:regular r:id="rId22"/>
      <p:italic r:id="rId23"/>
    </p:embeddedFont>
    <p:embeddedFont>
      <p:font typeface="Roboto Condensed Light" panose="02000000000000000000" pitchFamily="2" charset="0"/>
      <p:regular r:id="rId24"/>
      <p:italic r:id="rId25"/>
    </p:embeddedFont>
  </p:embeddedFontLst>
  <p:defaultTextStyle>
    <a:defPPr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defPPr>
    <a:lvl1pPr marL="0" indent="0" algn="l" defTabSz="685800" rtl="0" eaLnBrk="1" latinLnBrk="0" hangingPunct="1">
      <a:lnSpc>
        <a:spcPct val="120000"/>
      </a:lnSpc>
      <a:spcBef>
        <a:spcPts val="0"/>
      </a:spcBef>
      <a:spcAft>
        <a:spcPts val="800"/>
      </a:spcAft>
      <a:buClr>
        <a:schemeClr val="tx2"/>
      </a:buClr>
      <a:buSzPct val="90000"/>
      <a:buFont typeface="Lato Light" panose="020F0302020204030203" pitchFamily="34" charset="0"/>
      <a:buNone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1pPr>
    <a:lvl2pPr marL="116205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2pPr>
    <a:lvl3pPr marL="231775" indent="-1225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1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3pPr>
    <a:lvl4pPr marL="347980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0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4pPr>
    <a:lvl5pPr marL="405130" indent="-76200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9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5pPr>
    <a:lvl6pPr>
      <a:defRPr sz="1000"/>
    </a:lvl6pPr>
    <a:lvl7pPr>
      <a:defRPr sz="1000"/>
    </a:lvl7pPr>
    <a:lvl8pPr>
      <a:defRPr sz="1000"/>
    </a:lvl8pPr>
    <a:lvl9pPr>
      <a:defRPr sz="1000"/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y Southard" initials="J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F2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3258"/>
  </p:normalViewPr>
  <p:slideViewPr>
    <p:cSldViewPr snapToGrid="0" snapToObjects="1">
      <p:cViewPr varScale="1">
        <p:scale>
          <a:sx n="82" d="100"/>
          <a:sy n="82" d="100"/>
        </p:scale>
        <p:origin x="660" y="56"/>
      </p:cViewPr>
      <p:guideLst>
        <p:guide pos="2879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eti Venkata Sai Rama Virinchi" userId="16977125-dc9c-4d7a-9f1b-c816b2c200e2" providerId="ADAL" clId="{150E2D4B-CFD8-4F35-93E3-B470CE90D89E}"/>
    <pc:docChg chg="undo custSel addSld modSld">
      <pc:chgData name="Dangeti Venkata Sai Rama Virinchi" userId="16977125-dc9c-4d7a-9f1b-c816b2c200e2" providerId="ADAL" clId="{150E2D4B-CFD8-4F35-93E3-B470CE90D89E}" dt="2023-11-20T09:03:38.488" v="769" actId="1076"/>
      <pc:docMkLst>
        <pc:docMk/>
      </pc:docMkLst>
      <pc:sldChg chg="modSp mod">
        <pc:chgData name="Dangeti Venkata Sai Rama Virinchi" userId="16977125-dc9c-4d7a-9f1b-c816b2c200e2" providerId="ADAL" clId="{150E2D4B-CFD8-4F35-93E3-B470CE90D89E}" dt="2023-11-16T09:54:16.191" v="73" actId="2711"/>
        <pc:sldMkLst>
          <pc:docMk/>
          <pc:sldMk cId="4029024553" sldId="480"/>
        </pc:sldMkLst>
        <pc:spChg chg="mod">
          <ac:chgData name="Dangeti Venkata Sai Rama Virinchi" userId="16977125-dc9c-4d7a-9f1b-c816b2c200e2" providerId="ADAL" clId="{150E2D4B-CFD8-4F35-93E3-B470CE90D89E}" dt="2023-11-16T09:54:16.191" v="73" actId="2711"/>
          <ac:spMkLst>
            <pc:docMk/>
            <pc:sldMk cId="4029024553" sldId="480"/>
            <ac:spMk id="3" creationId="{0402E0E8-B17F-41A0-BCC0-124CB65896A6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20T09:02:00.140" v="693" actId="20577"/>
        <pc:sldMkLst>
          <pc:docMk/>
          <pc:sldMk cId="3142254897" sldId="482"/>
        </pc:sldMkLst>
        <pc:spChg chg="mod">
          <ac:chgData name="Dangeti Venkata Sai Rama Virinchi" userId="16977125-dc9c-4d7a-9f1b-c816b2c200e2" providerId="ADAL" clId="{150E2D4B-CFD8-4F35-93E3-B470CE90D89E}" dt="2023-11-20T09:02:00.140" v="693" actId="20577"/>
          <ac:spMkLst>
            <pc:docMk/>
            <pc:sldMk cId="3142254897" sldId="482"/>
            <ac:spMk id="2" creationId="{18D75E1A-9CD9-4F3F-A1F7-C656E8A1F1E7}"/>
          </ac:spMkLst>
        </pc:spChg>
        <pc:spChg chg="mod">
          <ac:chgData name="Dangeti Venkata Sai Rama Virinchi" userId="16977125-dc9c-4d7a-9f1b-c816b2c200e2" providerId="ADAL" clId="{150E2D4B-CFD8-4F35-93E3-B470CE90D89E}" dt="2023-11-16T09:53:32.805" v="65" actId="255"/>
          <ac:spMkLst>
            <pc:docMk/>
            <pc:sldMk cId="3142254897" sldId="482"/>
            <ac:spMk id="3" creationId="{D3183A38-83AF-41FF-B832-B7529238088C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16T09:52:40.228" v="58" actId="404"/>
        <pc:sldMkLst>
          <pc:docMk/>
          <pc:sldMk cId="2170895219" sldId="500"/>
        </pc:sldMkLst>
        <pc:spChg chg="mod">
          <ac:chgData name="Dangeti Venkata Sai Rama Virinchi" userId="16977125-dc9c-4d7a-9f1b-c816b2c200e2" providerId="ADAL" clId="{150E2D4B-CFD8-4F35-93E3-B470CE90D89E}" dt="2023-11-16T09:52:40.228" v="58" actId="404"/>
          <ac:spMkLst>
            <pc:docMk/>
            <pc:sldMk cId="2170895219" sldId="500"/>
            <ac:spMk id="5" creationId="{999D15EE-478C-3D42-AE6A-86A508EA4654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16T09:54:43.642" v="75" actId="113"/>
        <pc:sldMkLst>
          <pc:docMk/>
          <pc:sldMk cId="1647135426" sldId="2890"/>
        </pc:sldMkLst>
        <pc:spChg chg="mod">
          <ac:chgData name="Dangeti Venkata Sai Rama Virinchi" userId="16977125-dc9c-4d7a-9f1b-c816b2c200e2" providerId="ADAL" clId="{150E2D4B-CFD8-4F35-93E3-B470CE90D89E}" dt="2023-11-16T09:53:06.438" v="63" actId="1076"/>
          <ac:spMkLst>
            <pc:docMk/>
            <pc:sldMk cId="1647135426" sldId="2890"/>
            <ac:spMk id="12" creationId="{D0E43853-06BE-8197-221F-68AA6FC927D3}"/>
          </ac:spMkLst>
        </pc:spChg>
        <pc:spChg chg="mod">
          <ac:chgData name="Dangeti Venkata Sai Rama Virinchi" userId="16977125-dc9c-4d7a-9f1b-c816b2c200e2" providerId="ADAL" clId="{150E2D4B-CFD8-4F35-93E3-B470CE90D89E}" dt="2023-11-16T09:54:43.642" v="75" actId="113"/>
          <ac:spMkLst>
            <pc:docMk/>
            <pc:sldMk cId="1647135426" sldId="2890"/>
            <ac:spMk id="13" creationId="{BB55F2CC-779F-B45E-2B60-075842118BD4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16T09:54:28.459" v="74" actId="2711"/>
        <pc:sldMkLst>
          <pc:docMk/>
          <pc:sldMk cId="2136095267" sldId="2892"/>
        </pc:sldMkLst>
        <pc:spChg chg="mod">
          <ac:chgData name="Dangeti Venkata Sai Rama Virinchi" userId="16977125-dc9c-4d7a-9f1b-c816b2c200e2" providerId="ADAL" clId="{150E2D4B-CFD8-4F35-93E3-B470CE90D89E}" dt="2023-11-16T09:54:28.459" v="74" actId="2711"/>
          <ac:spMkLst>
            <pc:docMk/>
            <pc:sldMk cId="2136095267" sldId="2892"/>
            <ac:spMk id="8" creationId="{BFEB4CE7-1A49-477B-8C1C-DF4DDB51D243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16T09:52:54.182" v="61" actId="20577"/>
        <pc:sldMkLst>
          <pc:docMk/>
          <pc:sldMk cId="3133923451" sldId="2893"/>
        </pc:sldMkLst>
        <pc:spChg chg="mod">
          <ac:chgData name="Dangeti Venkata Sai Rama Virinchi" userId="16977125-dc9c-4d7a-9f1b-c816b2c200e2" providerId="ADAL" clId="{150E2D4B-CFD8-4F35-93E3-B470CE90D89E}" dt="2023-11-16T09:52:54.182" v="61" actId="20577"/>
          <ac:spMkLst>
            <pc:docMk/>
            <pc:sldMk cId="3133923451" sldId="2893"/>
            <ac:spMk id="11" creationId="{E1CF950F-2B07-4AE0-4724-6209803C9941}"/>
          </ac:spMkLst>
        </pc:spChg>
      </pc:sldChg>
      <pc:sldChg chg="modSp mod">
        <pc:chgData name="Dangeti Venkata Sai Rama Virinchi" userId="16977125-dc9c-4d7a-9f1b-c816b2c200e2" providerId="ADAL" clId="{150E2D4B-CFD8-4F35-93E3-B470CE90D89E}" dt="2023-11-16T09:54:07.413" v="72" actId="255"/>
        <pc:sldMkLst>
          <pc:docMk/>
          <pc:sldMk cId="3285630627" sldId="2894"/>
        </pc:sldMkLst>
        <pc:spChg chg="mod">
          <ac:chgData name="Dangeti Venkata Sai Rama Virinchi" userId="16977125-dc9c-4d7a-9f1b-c816b2c200e2" providerId="ADAL" clId="{150E2D4B-CFD8-4F35-93E3-B470CE90D89E}" dt="2023-11-16T09:53:56.340" v="69" actId="255"/>
          <ac:spMkLst>
            <pc:docMk/>
            <pc:sldMk cId="3285630627" sldId="2894"/>
            <ac:spMk id="7" creationId="{ADB1AE32-03EC-027F-6647-029D8092B63A}"/>
          </ac:spMkLst>
        </pc:spChg>
        <pc:spChg chg="mod">
          <ac:chgData name="Dangeti Venkata Sai Rama Virinchi" userId="16977125-dc9c-4d7a-9f1b-c816b2c200e2" providerId="ADAL" clId="{150E2D4B-CFD8-4F35-93E3-B470CE90D89E}" dt="2023-11-16T09:54:07.413" v="72" actId="255"/>
          <ac:spMkLst>
            <pc:docMk/>
            <pc:sldMk cId="3285630627" sldId="2894"/>
            <ac:spMk id="9" creationId="{9E2D82FF-9C7B-4BA4-89DC-9919387BF556}"/>
          </ac:spMkLst>
        </pc:spChg>
      </pc:sldChg>
      <pc:sldChg chg="addSp delSp modSp add mod">
        <pc:chgData name="Dangeti Venkata Sai Rama Virinchi" userId="16977125-dc9c-4d7a-9f1b-c816b2c200e2" providerId="ADAL" clId="{150E2D4B-CFD8-4F35-93E3-B470CE90D89E}" dt="2023-11-20T09:03:38.488" v="769" actId="1076"/>
        <pc:sldMkLst>
          <pc:docMk/>
          <pc:sldMk cId="1052743991" sldId="2895"/>
        </pc:sldMkLst>
        <pc:spChg chg="mod">
          <ac:chgData name="Dangeti Venkata Sai Rama Virinchi" userId="16977125-dc9c-4d7a-9f1b-c816b2c200e2" providerId="ADAL" clId="{150E2D4B-CFD8-4F35-93E3-B470CE90D89E}" dt="2023-11-20T09:02:18.224" v="722" actId="20577"/>
          <ac:spMkLst>
            <pc:docMk/>
            <pc:sldMk cId="1052743991" sldId="2895"/>
            <ac:spMk id="2" creationId="{18D75E1A-9CD9-4F3F-A1F7-C656E8A1F1E7}"/>
          </ac:spMkLst>
        </pc:spChg>
        <pc:spChg chg="add mod">
          <ac:chgData name="Dangeti Venkata Sai Rama Virinchi" userId="16977125-dc9c-4d7a-9f1b-c816b2c200e2" providerId="ADAL" clId="{150E2D4B-CFD8-4F35-93E3-B470CE90D89E}" dt="2023-11-20T09:03:14.672" v="761" actId="1076"/>
          <ac:spMkLst>
            <pc:docMk/>
            <pc:sldMk cId="1052743991" sldId="2895"/>
            <ac:spMk id="3" creationId="{9D0D7430-C60F-1FF4-4AAE-717AAD144E38}"/>
          </ac:spMkLst>
        </pc:spChg>
        <pc:spChg chg="del">
          <ac:chgData name="Dangeti Venkata Sai Rama Virinchi" userId="16977125-dc9c-4d7a-9f1b-c816b2c200e2" providerId="ADAL" clId="{150E2D4B-CFD8-4F35-93E3-B470CE90D89E}" dt="2023-11-17T10:06:29.754" v="77" actId="478"/>
          <ac:spMkLst>
            <pc:docMk/>
            <pc:sldMk cId="1052743991" sldId="2895"/>
            <ac:spMk id="3" creationId="{D3183A38-83AF-41FF-B832-B7529238088C}"/>
          </ac:spMkLst>
        </pc:spChg>
        <pc:spChg chg="add del">
          <ac:chgData name="Dangeti Venkata Sai Rama Virinchi" userId="16977125-dc9c-4d7a-9f1b-c816b2c200e2" providerId="ADAL" clId="{150E2D4B-CFD8-4F35-93E3-B470CE90D89E}" dt="2023-11-20T09:03:21.282" v="763" actId="22"/>
          <ac:spMkLst>
            <pc:docMk/>
            <pc:sldMk cId="1052743991" sldId="2895"/>
            <ac:spMk id="5" creationId="{4BB9D330-B14E-445B-616C-09C416007E9D}"/>
          </ac:spMkLst>
        </pc:spChg>
        <pc:spChg chg="add del mod">
          <ac:chgData name="Dangeti Venkata Sai Rama Virinchi" userId="16977125-dc9c-4d7a-9f1b-c816b2c200e2" providerId="ADAL" clId="{150E2D4B-CFD8-4F35-93E3-B470CE90D89E}" dt="2023-11-17T10:06:48.202" v="78" actId="478"/>
          <ac:spMkLst>
            <pc:docMk/>
            <pc:sldMk cId="1052743991" sldId="2895"/>
            <ac:spMk id="5" creationId="{56575CA8-4928-97F6-AEE4-F7A76444B057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6" creationId="{4F016277-F42F-DDC4-945C-00027F2B5A2B}"/>
          </ac:spMkLst>
        </pc:spChg>
        <pc:spChg chg="add mod">
          <ac:chgData name="Dangeti Venkata Sai Rama Virinchi" userId="16977125-dc9c-4d7a-9f1b-c816b2c200e2" providerId="ADAL" clId="{150E2D4B-CFD8-4F35-93E3-B470CE90D89E}" dt="2023-11-20T09:03:38.488" v="769" actId="1076"/>
          <ac:spMkLst>
            <pc:docMk/>
            <pc:sldMk cId="1052743991" sldId="2895"/>
            <ac:spMk id="7" creationId="{4FA8D498-35DF-0428-7722-7188EB6C86D9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9" creationId="{CDAA8898-509C-1C96-6FD7-409347606DCF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10" creationId="{69721907-4CCE-000E-9CC3-9F122CE575C9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11" creationId="{A749D64F-5C0D-B808-CA52-1D662A6F7593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12" creationId="{C686267F-66BC-EE0A-4128-B113F3438167}"/>
          </ac:spMkLst>
        </pc:spChg>
        <pc:spChg chg="add mod">
          <ac:chgData name="Dangeti Venkata Sai Rama Virinchi" userId="16977125-dc9c-4d7a-9f1b-c816b2c200e2" providerId="ADAL" clId="{150E2D4B-CFD8-4F35-93E3-B470CE90D89E}" dt="2023-11-17T10:12:15.182" v="318" actId="1076"/>
          <ac:spMkLst>
            <pc:docMk/>
            <pc:sldMk cId="1052743991" sldId="2895"/>
            <ac:spMk id="13" creationId="{E7E46D0A-6469-E680-8AC5-3A8CB5B72663}"/>
          </ac:spMkLst>
        </pc:spChg>
        <pc:spChg chg="add mod">
          <ac:chgData name="Dangeti Venkata Sai Rama Virinchi" userId="16977125-dc9c-4d7a-9f1b-c816b2c200e2" providerId="ADAL" clId="{150E2D4B-CFD8-4F35-93E3-B470CE90D89E}" dt="2023-11-17T10:18:14.044" v="428" actId="1076"/>
          <ac:spMkLst>
            <pc:docMk/>
            <pc:sldMk cId="1052743991" sldId="2895"/>
            <ac:spMk id="14" creationId="{90F5CCC4-49AE-5B25-BC58-9B274D224956}"/>
          </ac:spMkLst>
        </pc:spChg>
        <pc:spChg chg="add mod">
          <ac:chgData name="Dangeti Venkata Sai Rama Virinchi" userId="16977125-dc9c-4d7a-9f1b-c816b2c200e2" providerId="ADAL" clId="{150E2D4B-CFD8-4F35-93E3-B470CE90D89E}" dt="2023-11-17T10:18:38.331" v="433" actId="1076"/>
          <ac:spMkLst>
            <pc:docMk/>
            <pc:sldMk cId="1052743991" sldId="2895"/>
            <ac:spMk id="15" creationId="{D24227B2-1C26-9710-C1E9-7444B94987C0}"/>
          </ac:spMkLst>
        </pc:spChg>
        <pc:spChg chg="add mod">
          <ac:chgData name="Dangeti Venkata Sai Rama Virinchi" userId="16977125-dc9c-4d7a-9f1b-c816b2c200e2" providerId="ADAL" clId="{150E2D4B-CFD8-4F35-93E3-B470CE90D89E}" dt="2023-11-17T10:19:58.615" v="510" actId="20577"/>
          <ac:spMkLst>
            <pc:docMk/>
            <pc:sldMk cId="1052743991" sldId="2895"/>
            <ac:spMk id="16" creationId="{1BD0B92C-95BC-9847-CBF8-E709BF5621EC}"/>
          </ac:spMkLst>
        </pc:spChg>
        <pc:spChg chg="add mod">
          <ac:chgData name="Dangeti Venkata Sai Rama Virinchi" userId="16977125-dc9c-4d7a-9f1b-c816b2c200e2" providerId="ADAL" clId="{150E2D4B-CFD8-4F35-93E3-B470CE90D89E}" dt="2023-11-17T10:32:52.034" v="548" actId="20577"/>
          <ac:spMkLst>
            <pc:docMk/>
            <pc:sldMk cId="1052743991" sldId="2895"/>
            <ac:spMk id="17" creationId="{F378FF05-84AB-30BC-E719-28E36EB5F4E1}"/>
          </ac:spMkLst>
        </pc:spChg>
        <pc:spChg chg="add mod">
          <ac:chgData name="Dangeti Venkata Sai Rama Virinchi" userId="16977125-dc9c-4d7a-9f1b-c816b2c200e2" providerId="ADAL" clId="{150E2D4B-CFD8-4F35-93E3-B470CE90D89E}" dt="2023-11-17T10:33:02.808" v="569" actId="20577"/>
          <ac:spMkLst>
            <pc:docMk/>
            <pc:sldMk cId="1052743991" sldId="2895"/>
            <ac:spMk id="18" creationId="{1828D71F-01B0-EE98-023A-29B938F850D3}"/>
          </ac:spMkLst>
        </pc:spChg>
        <pc:spChg chg="add mod">
          <ac:chgData name="Dangeti Venkata Sai Rama Virinchi" userId="16977125-dc9c-4d7a-9f1b-c816b2c200e2" providerId="ADAL" clId="{150E2D4B-CFD8-4F35-93E3-B470CE90D89E}" dt="2023-11-17T10:33:28.680" v="613" actId="313"/>
          <ac:spMkLst>
            <pc:docMk/>
            <pc:sldMk cId="1052743991" sldId="2895"/>
            <ac:spMk id="19" creationId="{992E99FA-C3AC-C276-85A3-483453181937}"/>
          </ac:spMkLst>
        </pc:spChg>
        <pc:spChg chg="add mod">
          <ac:chgData name="Dangeti Venkata Sai Rama Virinchi" userId="16977125-dc9c-4d7a-9f1b-c816b2c200e2" providerId="ADAL" clId="{150E2D4B-CFD8-4F35-93E3-B470CE90D89E}" dt="2023-11-17T10:33:45.811" v="645" actId="20577"/>
          <ac:spMkLst>
            <pc:docMk/>
            <pc:sldMk cId="1052743991" sldId="2895"/>
            <ac:spMk id="20" creationId="{D4DCE23D-6C82-1780-36FD-CB50CE9B9D7A}"/>
          </ac:spMkLst>
        </pc:spChg>
        <pc:spChg chg="add mod">
          <ac:chgData name="Dangeti Venkata Sai Rama Virinchi" userId="16977125-dc9c-4d7a-9f1b-c816b2c200e2" providerId="ADAL" clId="{150E2D4B-CFD8-4F35-93E3-B470CE90D89E}" dt="2023-11-17T10:36:13.807" v="684" actId="1076"/>
          <ac:spMkLst>
            <pc:docMk/>
            <pc:sldMk cId="1052743991" sldId="2895"/>
            <ac:spMk id="40" creationId="{58C00344-1ECE-6033-E8A7-BB06BC94677C}"/>
          </ac:spMkLst>
        </pc:spChg>
        <pc:cxnChg chg="add mod">
          <ac:chgData name="Dangeti Venkata Sai Rama Virinchi" userId="16977125-dc9c-4d7a-9f1b-c816b2c200e2" providerId="ADAL" clId="{150E2D4B-CFD8-4F35-93E3-B470CE90D89E}" dt="2023-11-17T10:12:15.182" v="318" actId="1076"/>
          <ac:cxnSpMkLst>
            <pc:docMk/>
            <pc:sldMk cId="1052743991" sldId="2895"/>
            <ac:cxnSpMk id="8" creationId="{32C73B76-7C81-62C2-859D-8C524B16887C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01.347" v="647" actId="13822"/>
          <ac:cxnSpMkLst>
            <pc:docMk/>
            <pc:sldMk cId="1052743991" sldId="2895"/>
            <ac:cxnSpMk id="22" creationId="{39AB5358-5FB1-410B-BA0A-E57945723BF8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10.080" v="649" actId="1076"/>
          <ac:cxnSpMkLst>
            <pc:docMk/>
            <pc:sldMk cId="1052743991" sldId="2895"/>
            <ac:cxnSpMk id="23" creationId="{EF3920B9-76CE-7561-333B-D0567A972902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20.266" v="652" actId="14100"/>
          <ac:cxnSpMkLst>
            <pc:docMk/>
            <pc:sldMk cId="1052743991" sldId="2895"/>
            <ac:cxnSpMk id="24" creationId="{6BDEBB67-AC09-C48D-DC23-66E34971B86E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28.276" v="654" actId="1076"/>
          <ac:cxnSpMkLst>
            <pc:docMk/>
            <pc:sldMk cId="1052743991" sldId="2895"/>
            <ac:cxnSpMk id="26" creationId="{00660FF5-4F7D-CE23-EE06-94446BE954FE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37.370" v="656" actId="1076"/>
          <ac:cxnSpMkLst>
            <pc:docMk/>
            <pc:sldMk cId="1052743991" sldId="2895"/>
            <ac:cxnSpMk id="27" creationId="{CF65DD09-7A16-97AA-E311-EADDA8939532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46.919" v="660" actId="14100"/>
          <ac:cxnSpMkLst>
            <pc:docMk/>
            <pc:sldMk cId="1052743991" sldId="2895"/>
            <ac:cxnSpMk id="28" creationId="{7FC4CAC1-4914-E026-6930-13075E78CD87}"/>
          </ac:cxnSpMkLst>
        </pc:cxnChg>
        <pc:cxnChg chg="add mod">
          <ac:chgData name="Dangeti Venkata Sai Rama Virinchi" userId="16977125-dc9c-4d7a-9f1b-c816b2c200e2" providerId="ADAL" clId="{150E2D4B-CFD8-4F35-93E3-B470CE90D89E}" dt="2023-11-17T10:34:51.833" v="662" actId="1076"/>
          <ac:cxnSpMkLst>
            <pc:docMk/>
            <pc:sldMk cId="1052743991" sldId="2895"/>
            <ac:cxnSpMk id="31" creationId="{353E00D2-BE1F-EB37-16D4-8CCF2AB508DE}"/>
          </ac:cxnSpMkLst>
        </pc:cxnChg>
        <pc:cxnChg chg="add mod">
          <ac:chgData name="Dangeti Venkata Sai Rama Virinchi" userId="16977125-dc9c-4d7a-9f1b-c816b2c200e2" providerId="ADAL" clId="{150E2D4B-CFD8-4F35-93E3-B470CE90D89E}" dt="2023-11-17T10:35:03.416" v="664" actId="1076"/>
          <ac:cxnSpMkLst>
            <pc:docMk/>
            <pc:sldMk cId="1052743991" sldId="2895"/>
            <ac:cxnSpMk id="32" creationId="{939B2A79-2598-CD65-3752-D91951D0D442}"/>
          </ac:cxnSpMkLst>
        </pc:cxnChg>
        <pc:cxnChg chg="add mod">
          <ac:chgData name="Dangeti Venkata Sai Rama Virinchi" userId="16977125-dc9c-4d7a-9f1b-c816b2c200e2" providerId="ADAL" clId="{150E2D4B-CFD8-4F35-93E3-B470CE90D89E}" dt="2023-11-17T10:35:17.667" v="667" actId="14100"/>
          <ac:cxnSpMkLst>
            <pc:docMk/>
            <pc:sldMk cId="1052743991" sldId="2895"/>
            <ac:cxnSpMk id="33" creationId="{D002C659-714C-12B2-3801-90981DCAC17B}"/>
          </ac:cxnSpMkLst>
        </pc:cxnChg>
        <pc:cxnChg chg="add mod">
          <ac:chgData name="Dangeti Venkata Sai Rama Virinchi" userId="16977125-dc9c-4d7a-9f1b-c816b2c200e2" providerId="ADAL" clId="{150E2D4B-CFD8-4F35-93E3-B470CE90D89E}" dt="2023-11-17T10:35:28.788" v="670" actId="14100"/>
          <ac:cxnSpMkLst>
            <pc:docMk/>
            <pc:sldMk cId="1052743991" sldId="2895"/>
            <ac:cxnSpMk id="35" creationId="{19FE9044-69BC-9136-FF0A-C0C1433E5FC4}"/>
          </ac:cxnSpMkLst>
        </pc:cxnChg>
        <pc:cxnChg chg="add mod">
          <ac:chgData name="Dangeti Venkata Sai Rama Virinchi" userId="16977125-dc9c-4d7a-9f1b-c816b2c200e2" providerId="ADAL" clId="{150E2D4B-CFD8-4F35-93E3-B470CE90D89E}" dt="2023-11-17T10:35:45.428" v="674" actId="14100"/>
          <ac:cxnSpMkLst>
            <pc:docMk/>
            <pc:sldMk cId="1052743991" sldId="2895"/>
            <ac:cxnSpMk id="37" creationId="{61D72F06-69EA-988B-0031-834F3FDDF0E7}"/>
          </ac:cxnSpMkLst>
        </pc:cxnChg>
        <pc:cxnChg chg="add mod">
          <ac:chgData name="Dangeti Venkata Sai Rama Virinchi" userId="16977125-dc9c-4d7a-9f1b-c816b2c200e2" providerId="ADAL" clId="{150E2D4B-CFD8-4F35-93E3-B470CE90D89E}" dt="2023-11-17T10:36:10.101" v="683" actId="1076"/>
          <ac:cxnSpMkLst>
            <pc:docMk/>
            <pc:sldMk cId="1052743991" sldId="2895"/>
            <ac:cxnSpMk id="41" creationId="{96F71F20-226D-269A-EBA6-2A4317CEB7AF}"/>
          </ac:cxnSpMkLst>
        </pc:cxnChg>
      </pc:sldChg>
    </pc:docChg>
  </pc:docChgLst>
  <pc:docChgLst>
    <pc:chgData name="Dangeti Venkata Sai Rama Virinchi" userId="16977125-dc9c-4d7a-9f1b-c816b2c200e2" providerId="ADAL" clId="{8ED8D357-D3B8-4B70-B8AD-5C9C1BD40AEB}"/>
    <pc:docChg chg="modSld">
      <pc:chgData name="Dangeti Venkata Sai Rama Virinchi" userId="16977125-dc9c-4d7a-9f1b-c816b2c200e2" providerId="ADAL" clId="{8ED8D357-D3B8-4B70-B8AD-5C9C1BD40AEB}" dt="2024-01-26T09:16:50.214" v="2" actId="113"/>
      <pc:docMkLst>
        <pc:docMk/>
      </pc:docMkLst>
      <pc:sldChg chg="modSp mod">
        <pc:chgData name="Dangeti Venkata Sai Rama Virinchi" userId="16977125-dc9c-4d7a-9f1b-c816b2c200e2" providerId="ADAL" clId="{8ED8D357-D3B8-4B70-B8AD-5C9C1BD40AEB}" dt="2024-01-26T09:16:50.214" v="2" actId="113"/>
        <pc:sldMkLst>
          <pc:docMk/>
          <pc:sldMk cId="4029024553" sldId="480"/>
        </pc:sldMkLst>
        <pc:spChg chg="mod">
          <ac:chgData name="Dangeti Venkata Sai Rama Virinchi" userId="16977125-dc9c-4d7a-9f1b-c816b2c200e2" providerId="ADAL" clId="{8ED8D357-D3B8-4B70-B8AD-5C9C1BD40AEB}" dt="2024-01-26T09:16:50.214" v="2" actId="113"/>
          <ac:spMkLst>
            <pc:docMk/>
            <pc:sldMk cId="4029024553" sldId="480"/>
            <ac:spMk id="2" creationId="{E5C29F00-EE31-44C4-B71C-F45158B736AB}"/>
          </ac:spMkLst>
        </pc:spChg>
        <pc:spChg chg="mod">
          <ac:chgData name="Dangeti Venkata Sai Rama Virinchi" userId="16977125-dc9c-4d7a-9f1b-c816b2c200e2" providerId="ADAL" clId="{8ED8D357-D3B8-4B70-B8AD-5C9C1BD40AEB}" dt="2024-01-26T09:16:46.909" v="1" actId="113"/>
          <ac:spMkLst>
            <pc:docMk/>
            <pc:sldMk cId="4029024553" sldId="480"/>
            <ac:spMk id="3" creationId="{0402E0E8-B17F-41A0-BCC0-124CB65896A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9064-8D23-814D-89CF-08CA53740AC8}" type="slidenum">
              <a:rPr lang="en-US" smtClean="0">
                <a:latin typeface="Lato Light" panose="020F0302020204030203" pitchFamily="34" charset="77"/>
              </a:rPr>
              <a:t>‹#›</a:t>
            </a:fld>
            <a:endParaRPr lang="en-US">
              <a:latin typeface="Lato Light" panose="020F0302020204030203" pitchFamily="34" charset="77"/>
            </a:endParaRP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515A4E5C-469D-D740-9530-74929B5AC62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4547AC55-5E89-4E49-8F66-26C190DAE7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b="8585"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7375" y="1550194"/>
            <a:ext cx="7972425" cy="1989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9261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199928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54549" y="199693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4551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0 w 4537696"/>
              <a:gd name="connsiteY0-52" fmla="*/ 2204 h 5166342"/>
              <a:gd name="connsiteX1-53" fmla="*/ 4537696 w 4537696"/>
              <a:gd name="connsiteY1-54" fmla="*/ 0 h 5166342"/>
              <a:gd name="connsiteX2-55" fmla="*/ 3015098 w 4537696"/>
              <a:gd name="connsiteY2-56" fmla="*/ 5166342 h 5166342"/>
              <a:gd name="connsiteX3-57" fmla="*/ 0 w 4537696"/>
              <a:gd name="connsiteY3-58" fmla="*/ 5153642 h 5166342"/>
              <a:gd name="connsiteX4-59" fmla="*/ 0 w 4537696"/>
              <a:gd name="connsiteY4-60" fmla="*/ 2204 h 5166342"/>
              <a:gd name="connsiteX0-61" fmla="*/ 0 w 4537696"/>
              <a:gd name="connsiteY0-62" fmla="*/ 2204 h 5168546"/>
              <a:gd name="connsiteX1-63" fmla="*/ 4537696 w 4537696"/>
              <a:gd name="connsiteY1-64" fmla="*/ 0 h 5168546"/>
              <a:gd name="connsiteX2-65" fmla="*/ 3015098 w 4537696"/>
              <a:gd name="connsiteY2-66" fmla="*/ 5166342 h 5168546"/>
              <a:gd name="connsiteX3-67" fmla="*/ 2980 w 4537696"/>
              <a:gd name="connsiteY3-68" fmla="*/ 5168546 h 5168546"/>
              <a:gd name="connsiteX4-69" fmla="*/ 0 w 4537696"/>
              <a:gd name="connsiteY4-70" fmla="*/ 2204 h 5168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82724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978400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/>
          <p:cNvSpPr txBox="1"/>
          <p:nvPr userDrawn="1"/>
        </p:nvSpPr>
        <p:spPr>
          <a:xfrm>
            <a:off x="4783478" y="0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5208586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29809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6" y="335"/>
            <a:ext cx="1425844" cy="514316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47642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9319" y="3275120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50737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4" y="2130543"/>
            <a:ext cx="5203825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46249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365971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58516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86038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41" y="1984998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429794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72213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753784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86601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920193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1025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>
            <a:fillRect/>
          </a:stretch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endParaRPr lang="en-US"/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1348" y="413329"/>
            <a:ext cx="1371600" cy="467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Vertic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Horizont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87376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587374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999404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1999402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1432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3411430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4823460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823458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657350"/>
            <a:ext cx="5241925" cy="2115194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/>
          <a:srcRect l="-115"/>
          <a:stretch>
            <a:fillRect/>
          </a:stretch>
        </p:blipFill>
        <p:spPr>
          <a:xfrm>
            <a:off x="6026046" y="1050529"/>
            <a:ext cx="4876452" cy="3291474"/>
          </a:xfrm>
          <a:prstGeom prst="rect">
            <a:avLst/>
          </a:prstGeom>
        </p:spPr>
      </p:pic>
      <p:sp>
        <p:nvSpPr>
          <p:cNvPr id="1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917961" y="1379095"/>
            <a:ext cx="3335311" cy="2113612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9901" y="618008"/>
            <a:ext cx="2099366" cy="4011142"/>
          </a:xfrm>
          <a:prstGeom prst="rect">
            <a:avLst/>
          </a:prstGeom>
        </p:spPr>
      </p:pic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854092" y="825978"/>
            <a:ext cx="1660769" cy="3595202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  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7375" y="1657350"/>
            <a:ext cx="5203825" cy="298107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</p:txBody>
      </p:sp>
      <p:sp>
        <p:nvSpPr>
          <p:cNvPr id="6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sume/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37000"/>
          </a:blip>
          <a:srcRect b="18644"/>
          <a:stretch>
            <a:fillRect/>
          </a:stretch>
        </p:blipFill>
        <p:spPr>
          <a:xfrm>
            <a:off x="1" y="3450457"/>
            <a:ext cx="9144000" cy="1693043"/>
          </a:xfrm>
          <a:prstGeom prst="rect">
            <a:avLst/>
          </a:prstGeom>
          <a:noFill/>
        </p:spPr>
      </p:pic>
      <p:sp>
        <p:nvSpPr>
          <p:cNvPr id="39" name="Table Placeholder 38"/>
          <p:cNvSpPr>
            <a:spLocks noGrp="1"/>
          </p:cNvSpPr>
          <p:nvPr>
            <p:ph type="tbl" sz="quarter" idx="22"/>
          </p:nvPr>
        </p:nvSpPr>
        <p:spPr>
          <a:xfrm>
            <a:off x="3049027" y="2977779"/>
            <a:ext cx="5501768" cy="1671226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9028" y="1616851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38049" y="136094"/>
            <a:ext cx="2610488" cy="486232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9" name="Picture 20"/>
          <p:cNvPicPr>
            <a:picLocks noChangeAspect="1"/>
          </p:cNvPicPr>
          <p:nvPr userDrawn="1"/>
        </p:nvPicPr>
        <p:blipFill>
          <a:blip r:embed="rId5">
            <a:alphaModFix amt="6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9751">
            <a:off x="231268" y="191596"/>
            <a:ext cx="2225474" cy="1797140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5098" y="1578935"/>
            <a:ext cx="2214948" cy="298447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483" y="1956719"/>
            <a:ext cx="222328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482" y="2664291"/>
            <a:ext cx="2206563" cy="174086"/>
          </a:xfrm>
        </p:spPr>
        <p:txBody>
          <a:bodyPr/>
          <a:lstStyle>
            <a:lvl1pPr>
              <a:spcAft>
                <a:spcPts val="0"/>
              </a:spcAft>
              <a:defRPr sz="105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9028" y="408534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3585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09942" y="1616851"/>
            <a:ext cx="253540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09943" y="408534"/>
            <a:ext cx="2540852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49028" y="2732637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23"/>
          </p:nvPr>
        </p:nvSpPr>
        <p:spPr>
          <a:xfrm>
            <a:off x="842963" y="383381"/>
            <a:ext cx="1057275" cy="1064715"/>
          </a:xfr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043585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009942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6009942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Click icon to add picture</a:t>
            </a:r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C5F05-1F9A-314F-8477-227551226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99187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805E69-9E4B-6246-9316-CA85ADA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19035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2ED0-693D-3342-BB67-46444AB42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0195"/>
            <a:ext cx="7972425" cy="1989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741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4013201" y="-1560276"/>
            <a:ext cx="4781550" cy="5181600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-591457" y="-1475475"/>
            <a:ext cx="4781550" cy="51816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211572"/>
            <a:ext cx="9144000" cy="293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468469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7374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621736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656098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90460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7375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607561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627747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647933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72416" y="951595"/>
            <a:ext cx="1518515" cy="177796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886343"/>
            <a:ext cx="9144000" cy="2276476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2416" y="2803552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9554016">
            <a:off x="-1590154" y="2070700"/>
            <a:ext cx="4781550" cy="51816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55860" y="2571750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2437" y="562936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9435" y="2039053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80372" y="4032876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21393597">
            <a:off x="5062326" y="-2748639"/>
            <a:ext cx="478155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8.sv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91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1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1920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34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593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4264E79F-030B-A442-85A4-6D961B31A74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701667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3B0D5-4B3B-3F46-BA88-82C33A23B3D5}"/>
              </a:ext>
            </a:extLst>
          </p:cNvPr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lvl="0" indent="0">
                <a:buNone/>
              </a:p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9835B-8FC7-DF43-B198-4E479CCB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72095" y="4781059"/>
            <a:ext cx="762000" cy="26509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9D6A-64F1-FC40-A8EE-9674A616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481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58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0"/>
        </a:spcBef>
        <a:spcAft>
          <a:spcPts val="1067"/>
        </a:spcAft>
        <a:buClr>
          <a:schemeClr val="tx2"/>
        </a:buClr>
        <a:buSzPct val="90000"/>
        <a:buFont typeface="Arial" panose="020B0604020202020204" pitchFamily="34" charset="0"/>
        <a:buNone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54513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309026" indent="-162980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463539" indent="-14604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333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539737" indent="-101597" algn="l" defTabSz="914377" rtl="0" eaLnBrk="1" latinLnBrk="0" hangingPunct="1">
        <a:lnSpc>
          <a:spcPct val="90000"/>
        </a:lnSpc>
        <a:spcBef>
          <a:spcPts val="0"/>
        </a:spcBef>
        <a:spcAft>
          <a:spcPts val="667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3" userDrawn="1">
          <p15:clr>
            <a:srgbClr val="F26B43"/>
          </p15:clr>
        </p15:guide>
        <p15:guide id="2" pos="278" userDrawn="1">
          <p15:clr>
            <a:srgbClr val="F26B43"/>
          </p15:clr>
        </p15:guide>
        <p15:guide id="3" orient="horz" pos="2187" userDrawn="1">
          <p15:clr>
            <a:srgbClr val="F26B43"/>
          </p15:clr>
        </p15:guide>
        <p15:guide id="4" pos="4044" userDrawn="1">
          <p15:clr>
            <a:srgbClr val="F26B43"/>
          </p15:clr>
        </p15:guide>
        <p15:guide id="5" pos="587" userDrawn="1">
          <p15:clr>
            <a:srgbClr val="F26B43"/>
          </p15:clr>
        </p15:guide>
        <p15:guide id="6" pos="659" userDrawn="1">
          <p15:clr>
            <a:srgbClr val="F26B43"/>
          </p15:clr>
        </p15:guide>
        <p15:guide id="7" pos="971" userDrawn="1">
          <p15:clr>
            <a:srgbClr val="F26B43"/>
          </p15:clr>
        </p15:guide>
        <p15:guide id="8" pos="1044" userDrawn="1">
          <p15:clr>
            <a:srgbClr val="F26B43"/>
          </p15:clr>
        </p15:guide>
        <p15:guide id="9" pos="1355" userDrawn="1">
          <p15:clr>
            <a:srgbClr val="F26B43"/>
          </p15:clr>
        </p15:guide>
        <p15:guide id="10" pos="1427" userDrawn="1">
          <p15:clr>
            <a:srgbClr val="F26B43"/>
          </p15:clr>
        </p15:guide>
        <p15:guide id="11" pos="1740" userDrawn="1">
          <p15:clr>
            <a:srgbClr val="F26B43"/>
          </p15:clr>
        </p15:guide>
        <p15:guide id="12" pos="1811" userDrawn="1">
          <p15:clr>
            <a:srgbClr val="F26B43"/>
          </p15:clr>
        </p15:guide>
        <p15:guide id="13" pos="2123" userDrawn="1">
          <p15:clr>
            <a:srgbClr val="F26B43"/>
          </p15:clr>
        </p15:guide>
        <p15:guide id="14" pos="2196" userDrawn="1">
          <p15:clr>
            <a:srgbClr val="F26B43"/>
          </p15:clr>
        </p15:guide>
        <p15:guide id="15" pos="2507" userDrawn="1">
          <p15:clr>
            <a:srgbClr val="F26B43"/>
          </p15:clr>
        </p15:guide>
        <p15:guide id="16" pos="2579" userDrawn="1">
          <p15:clr>
            <a:srgbClr val="F26B43"/>
          </p15:clr>
        </p15:guide>
        <p15:guide id="17" pos="2892" userDrawn="1">
          <p15:clr>
            <a:srgbClr val="F26B43"/>
          </p15:clr>
        </p15:guide>
        <p15:guide id="18" pos="2963" userDrawn="1">
          <p15:clr>
            <a:srgbClr val="F26B43"/>
          </p15:clr>
        </p15:guide>
        <p15:guide id="19" pos="3275" userDrawn="1">
          <p15:clr>
            <a:srgbClr val="F26B43"/>
          </p15:clr>
        </p15:guide>
        <p15:guide id="20" pos="3347" userDrawn="1">
          <p15:clr>
            <a:srgbClr val="F26B43"/>
          </p15:clr>
        </p15:guide>
        <p15:guide id="21" pos="3659" userDrawn="1">
          <p15:clr>
            <a:srgbClr val="F26B43"/>
          </p15:clr>
        </p15:guide>
        <p15:guide id="22" pos="3731" userDrawn="1">
          <p15:clr>
            <a:srgbClr val="F26B43"/>
          </p15:clr>
        </p15:guide>
        <p15:guide id="23" orient="horz" pos="1215" userDrawn="1">
          <p15:clr>
            <a:srgbClr val="F26B43"/>
          </p15:clr>
        </p15:guide>
        <p15:guide id="25" orient="horz" pos="1701" userDrawn="1">
          <p15:clr>
            <a:srgbClr val="F26B43"/>
          </p15:clr>
        </p15:guide>
        <p15:guide id="36" orient="horz" pos="7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4E4AB779-E066-A154-10C7-0FCDA1A81E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88" y="2376312"/>
            <a:ext cx="2282825" cy="195438"/>
          </a:xfrm>
        </p:spPr>
        <p:txBody>
          <a:bodyPr/>
          <a:lstStyle/>
          <a:p>
            <a:r>
              <a:rPr lang="en-US" dirty="0"/>
              <a:t>Selenium Automation	</a:t>
            </a:r>
          </a:p>
        </p:txBody>
      </p:sp>
      <p:sp>
        <p:nvSpPr>
          <p:cNvPr id="18" name="Title 16">
            <a:extLst>
              <a:ext uri="{FF2B5EF4-FFF2-40B4-BE49-F238E27FC236}">
                <a16:creationId xmlns:a16="http://schemas.microsoft.com/office/drawing/2014/main" id="{30C742B7-E28B-9528-CD24-9CFDDE8C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7110972" cy="683264"/>
          </a:xfrm>
        </p:spPr>
        <p:txBody>
          <a:bodyPr/>
          <a:lstStyle/>
          <a:p>
            <a:r>
              <a:rPr lang="en-US" dirty="0"/>
              <a:t>MI Page – Product Selection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D299E0-83E4-2611-029E-B33506694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23111"/>
          </a:xfrm>
        </p:spPr>
        <p:txBody>
          <a:bodyPr/>
          <a:lstStyle/>
          <a:p>
            <a:r>
              <a:rPr lang="en-US" dirty="0"/>
              <a:t>November 20, 2023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1F05B-2A4E-8744-027D-841E488481C1}"/>
              </a:ext>
            </a:extLst>
          </p:cNvPr>
          <p:cNvSpPr txBox="1"/>
          <p:nvPr/>
        </p:nvSpPr>
        <p:spPr>
          <a:xfrm>
            <a:off x="1133475" y="631825"/>
            <a:ext cx="65" cy="215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en-US" sz="1300" dirty="0" err="1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rain, track, building, clock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front of a window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E002-86C1-4BCA-B5DE-665EBA924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260618"/>
            <a:ext cx="7972425" cy="526250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	    Team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873BAD-5BEF-4182-9A7A-7F3502C394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" y="103981"/>
            <a:ext cx="839522" cy="83952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EB4CE7-1A49-477B-8C1C-DF4DDB51D2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7" y="1268967"/>
            <a:ext cx="7972425" cy="3175165"/>
          </a:xfr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>
                <a:ea typeface="Lato Light"/>
                <a:cs typeface="Lato Light"/>
              </a:rPr>
              <a:t>Project Mentor – Deepika Balakrishnan</a:t>
            </a:r>
          </a:p>
          <a:p>
            <a:r>
              <a:rPr lang="en-IN" sz="1500" dirty="0">
                <a:ea typeface="Lato Light"/>
                <a:cs typeface="Lato Light"/>
              </a:rPr>
              <a:t>Automation Testing – Virinchi Dangeti</a:t>
            </a:r>
          </a:p>
          <a:p>
            <a:r>
              <a:rPr lang="en-IN" sz="1500" dirty="0">
                <a:ea typeface="Lato Light"/>
                <a:cs typeface="Lato Light"/>
              </a:rPr>
              <a:t>Tech Stack -  Selenium Java Automation</a:t>
            </a:r>
          </a:p>
          <a:p>
            <a:endParaRPr lang="en-IN" sz="1500" dirty="0">
              <a:ea typeface="Lato Light"/>
              <a:cs typeface="Lato Light"/>
            </a:endParaRPr>
          </a:p>
          <a:p>
            <a:endParaRPr lang="en-IN" sz="1500" dirty="0">
              <a:ea typeface="Lato Light"/>
              <a:cs typeface="Lato Light"/>
            </a:endParaRPr>
          </a:p>
          <a:p>
            <a:r>
              <a:rPr lang="en-IN" sz="1500" dirty="0">
                <a:ea typeface="Lato Light"/>
                <a:cs typeface="Lato Light"/>
              </a:rPr>
              <a:t>Project Info:</a:t>
            </a:r>
          </a:p>
          <a:p>
            <a:r>
              <a:rPr lang="en-IN" sz="1500" dirty="0">
                <a:ea typeface="Lato Light"/>
                <a:cs typeface="Lato Light"/>
              </a:rPr>
              <a:t>Start Date: 24-10-2023</a:t>
            </a:r>
          </a:p>
          <a:p>
            <a:r>
              <a:rPr lang="en-IN" sz="1500" dirty="0">
                <a:ea typeface="Lato Light"/>
                <a:cs typeface="Lato Light"/>
              </a:rPr>
              <a:t>Delivery Date: 20-11-2023</a:t>
            </a:r>
          </a:p>
        </p:txBody>
      </p:sp>
    </p:spTree>
    <p:extLst>
      <p:ext uri="{BB962C8B-B14F-4D97-AF65-F5344CB8AC3E}">
        <p14:creationId xmlns:p14="http://schemas.microsoft.com/office/powerpoint/2010/main" val="213609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9F00-EE31-44C4-B71C-F45158B7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63" y="483987"/>
            <a:ext cx="7972425" cy="572464"/>
          </a:xfrm>
        </p:spPr>
        <p:txBody>
          <a:bodyPr/>
          <a:lstStyle/>
          <a:p>
            <a:r>
              <a:rPr lang="en-US" b="1" dirty="0"/>
              <a:t>Requirement Description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E0E8-B17F-41A0-BCC0-124CB6589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863" y="1490870"/>
            <a:ext cx="7751555" cy="1464953"/>
          </a:xfrm>
        </p:spPr>
        <p:txBody>
          <a:bodyPr/>
          <a:lstStyle/>
          <a:p>
            <a:pPr algn="l" rtl="0" fontAlgn="base"/>
            <a:r>
              <a:rPr lang="en-IN" dirty="0">
                <a:solidFill>
                  <a:srgbClr val="000000"/>
                </a:solidFill>
                <a:latin typeface="+mn-lt"/>
              </a:rPr>
              <a:t>                      </a:t>
            </a:r>
            <a:r>
              <a:rPr lang="en-US" sz="2100" dirty="0">
                <a:latin typeface="+mn-lt"/>
              </a:rPr>
              <a:t>We need to write the automation script for the given flow of the MI page. Where we need to go through various pages and select the required product.</a:t>
            </a:r>
            <a:endParaRPr lang="en-IN" dirty="0">
              <a:latin typeface="+mn-lt"/>
            </a:endParaRPr>
          </a:p>
          <a:p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902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9F00-EE31-44C4-B71C-F45158B7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63" y="483987"/>
            <a:ext cx="7972425" cy="572464"/>
          </a:xfrm>
        </p:spPr>
        <p:txBody>
          <a:bodyPr/>
          <a:lstStyle/>
          <a:p>
            <a:r>
              <a:rPr lang="en-US"/>
              <a:t>Requirement Description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1AE32-03EC-027F-6647-029D8092B63A}"/>
              </a:ext>
            </a:extLst>
          </p:cNvPr>
          <p:cNvSpPr txBox="1"/>
          <p:nvPr/>
        </p:nvSpPr>
        <p:spPr>
          <a:xfrm>
            <a:off x="507863" y="960895"/>
            <a:ext cx="3327968" cy="26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Scenario 1:  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 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LOGIN</a:t>
            </a:r>
            <a:endParaRPr lang="en-US" sz="1400" b="0" i="0" dirty="0">
              <a:solidFill>
                <a:srgbClr val="242424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algn="l"/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Negative scenario</a:t>
            </a:r>
            <a:endParaRPr lang="en-US" sz="1400" b="0" i="0" dirty="0">
              <a:solidFill>
                <a:srgbClr val="242424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Go to the site – MI STORE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Enter invalid credentials – get the error message and print it</a:t>
            </a:r>
          </a:p>
          <a:p>
            <a:pPr algn="l"/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Positive  scenario</a:t>
            </a:r>
            <a:endParaRPr lang="en-US" sz="1400" b="0" i="0" dirty="0">
              <a:solidFill>
                <a:srgbClr val="242424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Clear the contents and try with valid credentials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D82FF-9C7B-4BA4-89DC-9919387BF556}"/>
              </a:ext>
            </a:extLst>
          </p:cNvPr>
          <p:cNvSpPr txBox="1"/>
          <p:nvPr/>
        </p:nvSpPr>
        <p:spPr>
          <a:xfrm>
            <a:off x="4572000" y="925202"/>
            <a:ext cx="4572000" cy="409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Scenario 2:  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 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E2E_ADD TO CART</a:t>
            </a:r>
            <a:endParaRPr lang="en-US" sz="1400" b="0" i="0" dirty="0">
              <a:solidFill>
                <a:srgbClr val="242424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Add a product via product menu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Enter Invalid input for </a:t>
            </a:r>
            <a:r>
              <a:rPr lang="en-US" sz="1400" b="0" i="0" dirty="0" err="1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Pincode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  field – display the error message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Click Change </a:t>
            </a:r>
            <a:r>
              <a:rPr lang="en-US" sz="1400" b="0" i="0" dirty="0" err="1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pincode</a:t>
            </a:r>
            <a:endParaRPr lang="en-US" sz="1400" b="0" i="0" dirty="0">
              <a:solidFill>
                <a:srgbClr val="242424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Enter VALID  input for </a:t>
            </a:r>
            <a:r>
              <a:rPr lang="en-US" sz="1400" b="0" i="0" dirty="0" err="1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Pincode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  field – display the Estimated delivery message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Click BUY NOW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Click the “ + “ icon from the recommended products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Click CHECK 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Verify the price value &amp; print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+mn-lt"/>
                <a:cs typeface="Segoe UI" panose="020B0502040204020203" pitchFamily="34" charset="0"/>
              </a:rPr>
              <a:t>Click SIGNOUT</a:t>
            </a:r>
          </a:p>
        </p:txBody>
      </p:sp>
    </p:spTree>
    <p:extLst>
      <p:ext uri="{BB962C8B-B14F-4D97-AF65-F5344CB8AC3E}">
        <p14:creationId xmlns:p14="http://schemas.microsoft.com/office/powerpoint/2010/main" val="32856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5E1A-9CD9-4F3F-A1F7-C656E8A1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19474"/>
            <a:ext cx="7972425" cy="572464"/>
          </a:xfrm>
        </p:spPr>
        <p:txBody>
          <a:bodyPr/>
          <a:lstStyle/>
          <a:p>
            <a:r>
              <a:rPr lang="en-US" dirty="0"/>
              <a:t>Automated Pages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3A38-83AF-41FF-B832-B752923808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845724"/>
            <a:ext cx="7972425" cy="4107022"/>
          </a:xfrm>
        </p:spPr>
        <p:txBody>
          <a:bodyPr/>
          <a:lstStyle/>
          <a:p>
            <a:r>
              <a:rPr lang="en-US" dirty="0"/>
              <a:t>           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</a:rPr>
              <a:t>We plan to automate a website with through following pages ,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Home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Login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All Products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Redmi Phone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Product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Checkout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Details Page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Authorized Store Window	</a:t>
            </a:r>
          </a:p>
        </p:txBody>
      </p:sp>
    </p:spTree>
    <p:extLst>
      <p:ext uri="{BB962C8B-B14F-4D97-AF65-F5344CB8AC3E}">
        <p14:creationId xmlns:p14="http://schemas.microsoft.com/office/powerpoint/2010/main" val="314225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5E1A-9CD9-4F3F-A1F7-C656E8A1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19474"/>
            <a:ext cx="7972425" cy="572464"/>
          </a:xfrm>
        </p:spPr>
        <p:txBody>
          <a:bodyPr/>
          <a:lstStyle/>
          <a:p>
            <a:r>
              <a:rPr lang="en-US" dirty="0"/>
              <a:t>Automated Pages – Flow Chart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016277-F42F-DDC4-945C-00027F2B5A2B}"/>
              </a:ext>
            </a:extLst>
          </p:cNvPr>
          <p:cNvSpPr/>
          <p:nvPr/>
        </p:nvSpPr>
        <p:spPr>
          <a:xfrm>
            <a:off x="342606" y="1203702"/>
            <a:ext cx="1405744" cy="57246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C73B76-7C81-62C2-859D-8C524B16887C}"/>
              </a:ext>
            </a:extLst>
          </p:cNvPr>
          <p:cNvCxnSpPr>
            <a:stCxn id="6" idx="4"/>
          </p:cNvCxnSpPr>
          <p:nvPr/>
        </p:nvCxnSpPr>
        <p:spPr>
          <a:xfrm flipH="1">
            <a:off x="1043177" y="1776166"/>
            <a:ext cx="2301" cy="3729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DAA8898-509C-1C96-6FD7-409347606DCF}"/>
              </a:ext>
            </a:extLst>
          </p:cNvPr>
          <p:cNvSpPr/>
          <p:nvPr/>
        </p:nvSpPr>
        <p:spPr>
          <a:xfrm>
            <a:off x="342606" y="2149098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 the MI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21907-4CCE-000E-9CC3-9F122CE575C9}"/>
              </a:ext>
            </a:extLst>
          </p:cNvPr>
          <p:cNvSpPr/>
          <p:nvPr/>
        </p:nvSpPr>
        <p:spPr>
          <a:xfrm>
            <a:off x="2153324" y="2149098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Entering the credentials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A749D64F-5C0D-B808-CA52-1D662A6F7593}"/>
              </a:ext>
            </a:extLst>
          </p:cNvPr>
          <p:cNvSpPr/>
          <p:nvPr/>
        </p:nvSpPr>
        <p:spPr>
          <a:xfrm>
            <a:off x="3964043" y="1982491"/>
            <a:ext cx="1717353" cy="844658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Right/ wrong Credentials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6267F-66BC-EE0A-4128-B113F3438167}"/>
              </a:ext>
            </a:extLst>
          </p:cNvPr>
          <p:cNvSpPr/>
          <p:nvPr/>
        </p:nvSpPr>
        <p:spPr>
          <a:xfrm>
            <a:off x="3964043" y="1010365"/>
            <a:ext cx="1440972" cy="5114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 generated with Screenshot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E46D0A-6469-E680-8AC5-3A8CB5B72663}"/>
              </a:ext>
            </a:extLst>
          </p:cNvPr>
          <p:cNvSpPr/>
          <p:nvPr/>
        </p:nvSpPr>
        <p:spPr>
          <a:xfrm>
            <a:off x="5924578" y="2146515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Navigate through phone pages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CCC4-49AE-5B25-BC58-9B274D224956}"/>
              </a:ext>
            </a:extLst>
          </p:cNvPr>
          <p:cNvSpPr/>
          <p:nvPr/>
        </p:nvSpPr>
        <p:spPr>
          <a:xfrm>
            <a:off x="7703028" y="2146515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Selecting in stock filter and phone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4227B2-1C26-9710-C1E9-7444B94987C0}"/>
              </a:ext>
            </a:extLst>
          </p:cNvPr>
          <p:cNvSpPr/>
          <p:nvPr/>
        </p:nvSpPr>
        <p:spPr>
          <a:xfrm>
            <a:off x="7703028" y="3288225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Entering valid/ invalid pin codes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D0B92C-95BC-9847-CBF8-E709BF5621EC}"/>
              </a:ext>
            </a:extLst>
          </p:cNvPr>
          <p:cNvSpPr/>
          <p:nvPr/>
        </p:nvSpPr>
        <p:spPr>
          <a:xfrm>
            <a:off x="5924578" y="3283060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Additional item in Checkout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78FF05-84AB-30BC-E719-28E36EB5F4E1}"/>
              </a:ext>
            </a:extLst>
          </p:cNvPr>
          <p:cNvSpPr/>
          <p:nvPr/>
        </p:nvSpPr>
        <p:spPr>
          <a:xfrm>
            <a:off x="4103206" y="3283060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Filling required details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8D71F-01B0-EE98-023A-29B938F850D3}"/>
              </a:ext>
            </a:extLst>
          </p:cNvPr>
          <p:cNvSpPr/>
          <p:nvPr/>
        </p:nvSpPr>
        <p:spPr>
          <a:xfrm>
            <a:off x="2153324" y="3288225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Moving to home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2E99FA-C3AC-C276-85A3-483453181937}"/>
              </a:ext>
            </a:extLst>
          </p:cNvPr>
          <p:cNvSpPr/>
          <p:nvPr/>
        </p:nvSpPr>
        <p:spPr>
          <a:xfrm>
            <a:off x="342606" y="3283060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Navigating to Authorized stores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CE23D-6C82-1780-36FD-CB50CE9B9D7A}"/>
              </a:ext>
            </a:extLst>
          </p:cNvPr>
          <p:cNvSpPr/>
          <p:nvPr/>
        </p:nvSpPr>
        <p:spPr>
          <a:xfrm>
            <a:off x="342606" y="4299666"/>
            <a:ext cx="1440972" cy="5114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Loging out from user profile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AB5358-5FB1-410B-BA0A-E57945723BF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783578" y="2404820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3920B9-76CE-7561-333B-D0567A972902}"/>
              </a:ext>
            </a:extLst>
          </p:cNvPr>
          <p:cNvCxnSpPr/>
          <p:nvPr/>
        </p:nvCxnSpPr>
        <p:spPr>
          <a:xfrm>
            <a:off x="3594296" y="2404820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DEBB67-AC09-C48D-DC23-66E34971B86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681396" y="2402237"/>
            <a:ext cx="243182" cy="10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660FF5-4F7D-CE23-EE06-94446BE954FE}"/>
              </a:ext>
            </a:extLst>
          </p:cNvPr>
          <p:cNvCxnSpPr/>
          <p:nvPr/>
        </p:nvCxnSpPr>
        <p:spPr>
          <a:xfrm>
            <a:off x="7333282" y="2412569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65DD09-7A16-97AA-E311-EADDA8939532}"/>
              </a:ext>
            </a:extLst>
          </p:cNvPr>
          <p:cNvCxnSpPr/>
          <p:nvPr/>
        </p:nvCxnSpPr>
        <p:spPr>
          <a:xfrm>
            <a:off x="1783578" y="3538782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C4CAC1-4914-E026-6930-13075E78CD87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3594296" y="3538782"/>
            <a:ext cx="508910" cy="51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3E00D2-BE1F-EB37-16D4-8CCF2AB508DE}"/>
              </a:ext>
            </a:extLst>
          </p:cNvPr>
          <p:cNvCxnSpPr/>
          <p:nvPr/>
        </p:nvCxnSpPr>
        <p:spPr>
          <a:xfrm>
            <a:off x="5544178" y="3543947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B2A79-2598-CD65-3752-D91951D0D442}"/>
              </a:ext>
            </a:extLst>
          </p:cNvPr>
          <p:cNvCxnSpPr/>
          <p:nvPr/>
        </p:nvCxnSpPr>
        <p:spPr>
          <a:xfrm>
            <a:off x="7323116" y="3543947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02C659-714C-12B2-3801-90981DCAC17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8423514" y="2660542"/>
            <a:ext cx="12258" cy="6276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FE9044-69BC-9136-FF0A-C0C1433E5FC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819478" y="1509719"/>
            <a:ext cx="3242" cy="4727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D72F06-69EA-988B-0031-834F3FDDF0E7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063092" y="3794504"/>
            <a:ext cx="0" cy="5051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8C00344-1ECE-6033-E8A7-BB06BC94677C}"/>
              </a:ext>
            </a:extLst>
          </p:cNvPr>
          <p:cNvSpPr/>
          <p:nvPr/>
        </p:nvSpPr>
        <p:spPr>
          <a:xfrm>
            <a:off x="2170938" y="4251562"/>
            <a:ext cx="1405744" cy="57246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F71F20-226D-269A-EBA6-2A4317CEB7AF}"/>
              </a:ext>
            </a:extLst>
          </p:cNvPr>
          <p:cNvCxnSpPr/>
          <p:nvPr/>
        </p:nvCxnSpPr>
        <p:spPr>
          <a:xfrm>
            <a:off x="1783578" y="4539889"/>
            <a:ext cx="3697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D7430-C60F-1FF4-4AAE-717AAD144E38}"/>
              </a:ext>
            </a:extLst>
          </p:cNvPr>
          <p:cNvSpPr txBox="1"/>
          <p:nvPr/>
        </p:nvSpPr>
        <p:spPr>
          <a:xfrm>
            <a:off x="4308033" y="1633332"/>
            <a:ext cx="511445" cy="198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+mn-lt"/>
              </a:rPr>
              <a:t>Invalid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8D498-35DF-0428-7722-7188EB6C86D9}"/>
              </a:ext>
            </a:extLst>
          </p:cNvPr>
          <p:cNvSpPr txBox="1"/>
          <p:nvPr/>
        </p:nvSpPr>
        <p:spPr>
          <a:xfrm>
            <a:off x="5574229" y="2146515"/>
            <a:ext cx="511445" cy="198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+mn-lt"/>
              </a:rPr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105274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F119-FD4C-4EA4-8D6B-8A70AFB5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  Testing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A659-FF45-454F-A666-90AD57358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1307462"/>
            <a:ext cx="7972425" cy="298480"/>
          </a:xfrm>
        </p:spPr>
        <p:txBody>
          <a:bodyPr/>
          <a:lstStyle/>
          <a:p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Automating functional testing of a web application using Selenium WebDriver.</a:t>
            </a:r>
            <a:endParaRPr lang="en-IN" sz="1800" dirty="0">
              <a:latin typeface="+mn-lt"/>
            </a:endParaRPr>
          </a:p>
        </p:txBody>
      </p:sp>
      <p:grpSp>
        <p:nvGrpSpPr>
          <p:cNvPr id="6" name="Group 71">
            <a:extLst>
              <a:ext uri="{FF2B5EF4-FFF2-40B4-BE49-F238E27FC236}">
                <a16:creationId xmlns:a16="http://schemas.microsoft.com/office/drawing/2014/main" id="{28A3B68B-556D-4A84-8FEC-2AFC90E74C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1988" y="406686"/>
            <a:ext cx="636877" cy="638599"/>
            <a:chOff x="4684" y="790"/>
            <a:chExt cx="370" cy="371"/>
          </a:xfrm>
        </p:grpSpPr>
        <p:sp>
          <p:nvSpPr>
            <p:cNvPr id="7" name="Freeform 72">
              <a:extLst>
                <a:ext uri="{FF2B5EF4-FFF2-40B4-BE49-F238E27FC236}">
                  <a16:creationId xmlns:a16="http://schemas.microsoft.com/office/drawing/2014/main" id="{8F0C8ECA-E983-4409-B63D-F45D1039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" y="790"/>
              <a:ext cx="361" cy="361"/>
            </a:xfrm>
            <a:custGeom>
              <a:avLst/>
              <a:gdLst>
                <a:gd name="T0" fmla="*/ 579 w 766"/>
                <a:gd name="T1" fmla="*/ 64 h 765"/>
                <a:gd name="T2" fmla="*/ 479 w 766"/>
                <a:gd name="T3" fmla="*/ 21 h 765"/>
                <a:gd name="T4" fmla="*/ 364 w 766"/>
                <a:gd name="T5" fmla="*/ 2 h 765"/>
                <a:gd name="T6" fmla="*/ 299 w 766"/>
                <a:gd name="T7" fmla="*/ 13 h 765"/>
                <a:gd name="T8" fmla="*/ 268 w 766"/>
                <a:gd name="T9" fmla="*/ 95 h 765"/>
                <a:gd name="T10" fmla="*/ 180 w 766"/>
                <a:gd name="T11" fmla="*/ 60 h 765"/>
                <a:gd name="T12" fmla="*/ 65 w 766"/>
                <a:gd name="T13" fmla="*/ 172 h 765"/>
                <a:gd name="T14" fmla="*/ 98 w 766"/>
                <a:gd name="T15" fmla="*/ 261 h 765"/>
                <a:gd name="T16" fmla="*/ 15 w 766"/>
                <a:gd name="T17" fmla="*/ 291 h 765"/>
                <a:gd name="T18" fmla="*/ 2 w 766"/>
                <a:gd name="T19" fmla="*/ 402 h 765"/>
                <a:gd name="T20" fmla="*/ 19 w 766"/>
                <a:gd name="T21" fmla="*/ 471 h 765"/>
                <a:gd name="T22" fmla="*/ 59 w 766"/>
                <a:gd name="T23" fmla="*/ 571 h 765"/>
                <a:gd name="T24" fmla="*/ 172 w 766"/>
                <a:gd name="T25" fmla="*/ 701 h 765"/>
                <a:gd name="T26" fmla="*/ 261 w 766"/>
                <a:gd name="T27" fmla="*/ 668 h 765"/>
                <a:gd name="T28" fmla="*/ 298 w 766"/>
                <a:gd name="T29" fmla="*/ 755 h 765"/>
                <a:gd name="T30" fmla="*/ 402 w 766"/>
                <a:gd name="T31" fmla="*/ 765 h 765"/>
                <a:gd name="T32" fmla="*/ 467 w 766"/>
                <a:gd name="T33" fmla="*/ 753 h 765"/>
                <a:gd name="T34" fmla="*/ 494 w 766"/>
                <a:gd name="T35" fmla="*/ 684 h 765"/>
                <a:gd name="T36" fmla="*/ 468 w 766"/>
                <a:gd name="T37" fmla="*/ 668 h 765"/>
                <a:gd name="T38" fmla="*/ 444 w 766"/>
                <a:gd name="T39" fmla="*/ 728 h 765"/>
                <a:gd name="T40" fmla="*/ 314 w 766"/>
                <a:gd name="T41" fmla="*/ 727 h 765"/>
                <a:gd name="T42" fmla="*/ 276 w 766"/>
                <a:gd name="T43" fmla="*/ 632 h 765"/>
                <a:gd name="T44" fmla="*/ 182 w 766"/>
                <a:gd name="T45" fmla="*/ 670 h 765"/>
                <a:gd name="T46" fmla="*/ 131 w 766"/>
                <a:gd name="T47" fmla="*/ 497 h 765"/>
                <a:gd name="T48" fmla="*/ 122 w 766"/>
                <a:gd name="T49" fmla="*/ 475 h 765"/>
                <a:gd name="T50" fmla="*/ 33 w 766"/>
                <a:gd name="T51" fmla="*/ 401 h 765"/>
                <a:gd name="T52" fmla="*/ 124 w 766"/>
                <a:gd name="T53" fmla="*/ 285 h 765"/>
                <a:gd name="T54" fmla="*/ 134 w 766"/>
                <a:gd name="T55" fmla="*/ 276 h 765"/>
                <a:gd name="T56" fmla="*/ 96 w 766"/>
                <a:gd name="T57" fmla="*/ 182 h 765"/>
                <a:gd name="T58" fmla="*/ 189 w 766"/>
                <a:gd name="T59" fmla="*/ 91 h 765"/>
                <a:gd name="T60" fmla="*/ 282 w 766"/>
                <a:gd name="T61" fmla="*/ 132 h 765"/>
                <a:gd name="T62" fmla="*/ 291 w 766"/>
                <a:gd name="T63" fmla="*/ 122 h 765"/>
                <a:gd name="T64" fmla="*/ 365 w 766"/>
                <a:gd name="T65" fmla="*/ 33 h 765"/>
                <a:gd name="T66" fmla="*/ 481 w 766"/>
                <a:gd name="T67" fmla="*/ 125 h 765"/>
                <a:gd name="T68" fmla="*/ 502 w 766"/>
                <a:gd name="T69" fmla="*/ 134 h 765"/>
                <a:gd name="T70" fmla="*/ 675 w 766"/>
                <a:gd name="T71" fmla="*/ 189 h 765"/>
                <a:gd name="T72" fmla="*/ 635 w 766"/>
                <a:gd name="T73" fmla="*/ 282 h 765"/>
                <a:gd name="T74" fmla="*/ 728 w 766"/>
                <a:gd name="T75" fmla="*/ 322 h 765"/>
                <a:gd name="T76" fmla="*/ 727 w 766"/>
                <a:gd name="T77" fmla="*/ 452 h 765"/>
                <a:gd name="T78" fmla="*/ 669 w 766"/>
                <a:gd name="T79" fmla="*/ 474 h 765"/>
                <a:gd name="T80" fmla="*/ 685 w 766"/>
                <a:gd name="T81" fmla="*/ 500 h 765"/>
                <a:gd name="T82" fmla="*/ 751 w 766"/>
                <a:gd name="T83" fmla="*/ 475 h 765"/>
                <a:gd name="T84" fmla="*/ 764 w 766"/>
                <a:gd name="T85" fmla="*/ 364 h 765"/>
                <a:gd name="T86" fmla="*/ 747 w 766"/>
                <a:gd name="T87" fmla="*/ 296 h 765"/>
                <a:gd name="T88" fmla="*/ 707 w 766"/>
                <a:gd name="T89" fmla="*/ 195 h 765"/>
                <a:gd name="T90" fmla="*/ 594 w 766"/>
                <a:gd name="T91" fmla="*/ 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6" h="765">
                  <a:moveTo>
                    <a:pt x="594" y="65"/>
                  </a:moveTo>
                  <a:cubicBezTo>
                    <a:pt x="589" y="62"/>
                    <a:pt x="583" y="61"/>
                    <a:pt x="579" y="64"/>
                  </a:cubicBezTo>
                  <a:cubicBezTo>
                    <a:pt x="505" y="98"/>
                    <a:pt x="505" y="98"/>
                    <a:pt x="505" y="98"/>
                  </a:cubicBezTo>
                  <a:cubicBezTo>
                    <a:pt x="479" y="21"/>
                    <a:pt x="479" y="21"/>
                    <a:pt x="479" y="21"/>
                  </a:cubicBezTo>
                  <a:cubicBezTo>
                    <a:pt x="477" y="16"/>
                    <a:pt x="473" y="12"/>
                    <a:pt x="468" y="11"/>
                  </a:cubicBezTo>
                  <a:cubicBezTo>
                    <a:pt x="434" y="3"/>
                    <a:pt x="399" y="0"/>
                    <a:pt x="364" y="2"/>
                  </a:cubicBezTo>
                  <a:cubicBezTo>
                    <a:pt x="345" y="3"/>
                    <a:pt x="326" y="5"/>
                    <a:pt x="307" y="9"/>
                  </a:cubicBezTo>
                  <a:cubicBezTo>
                    <a:pt x="304" y="9"/>
                    <a:pt x="301" y="11"/>
                    <a:pt x="299" y="13"/>
                  </a:cubicBezTo>
                  <a:cubicBezTo>
                    <a:pt x="297" y="15"/>
                    <a:pt x="296" y="17"/>
                    <a:pt x="295" y="19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0" y="57"/>
                    <a:pt x="184" y="57"/>
                    <a:pt x="180" y="60"/>
                  </a:cubicBezTo>
                  <a:cubicBezTo>
                    <a:pt x="156" y="75"/>
                    <a:pt x="133" y="93"/>
                    <a:pt x="113" y="113"/>
                  </a:cubicBezTo>
                  <a:cubicBezTo>
                    <a:pt x="95" y="131"/>
                    <a:pt x="79" y="151"/>
                    <a:pt x="65" y="172"/>
                  </a:cubicBezTo>
                  <a:cubicBezTo>
                    <a:pt x="62" y="177"/>
                    <a:pt x="61" y="183"/>
                    <a:pt x="63" y="188"/>
                  </a:cubicBezTo>
                  <a:cubicBezTo>
                    <a:pt x="98" y="261"/>
                    <a:pt x="98" y="261"/>
                    <a:pt x="98" y="261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19" y="288"/>
                    <a:pt x="17" y="289"/>
                    <a:pt x="15" y="291"/>
                  </a:cubicBezTo>
                  <a:cubicBezTo>
                    <a:pt x="13" y="293"/>
                    <a:pt x="11" y="295"/>
                    <a:pt x="11" y="298"/>
                  </a:cubicBezTo>
                  <a:cubicBezTo>
                    <a:pt x="3" y="332"/>
                    <a:pt x="0" y="367"/>
                    <a:pt x="2" y="402"/>
                  </a:cubicBezTo>
                  <a:cubicBezTo>
                    <a:pt x="2" y="421"/>
                    <a:pt x="5" y="440"/>
                    <a:pt x="9" y="459"/>
                  </a:cubicBezTo>
                  <a:cubicBezTo>
                    <a:pt x="10" y="464"/>
                    <a:pt x="14" y="469"/>
                    <a:pt x="19" y="471"/>
                  </a:cubicBezTo>
                  <a:cubicBezTo>
                    <a:pt x="95" y="498"/>
                    <a:pt x="95" y="498"/>
                    <a:pt x="95" y="498"/>
                  </a:cubicBezTo>
                  <a:cubicBezTo>
                    <a:pt x="59" y="571"/>
                    <a:pt x="59" y="571"/>
                    <a:pt x="59" y="571"/>
                  </a:cubicBezTo>
                  <a:cubicBezTo>
                    <a:pt x="57" y="576"/>
                    <a:pt x="57" y="582"/>
                    <a:pt x="60" y="586"/>
                  </a:cubicBezTo>
                  <a:cubicBezTo>
                    <a:pt x="88" y="632"/>
                    <a:pt x="127" y="672"/>
                    <a:pt x="172" y="701"/>
                  </a:cubicBezTo>
                  <a:cubicBezTo>
                    <a:pt x="177" y="704"/>
                    <a:pt x="182" y="705"/>
                    <a:pt x="187" y="703"/>
                  </a:cubicBezTo>
                  <a:cubicBezTo>
                    <a:pt x="261" y="668"/>
                    <a:pt x="261" y="668"/>
                    <a:pt x="261" y="668"/>
                  </a:cubicBezTo>
                  <a:cubicBezTo>
                    <a:pt x="287" y="745"/>
                    <a:pt x="287" y="745"/>
                    <a:pt x="287" y="745"/>
                  </a:cubicBezTo>
                  <a:cubicBezTo>
                    <a:pt x="289" y="750"/>
                    <a:pt x="293" y="754"/>
                    <a:pt x="298" y="755"/>
                  </a:cubicBezTo>
                  <a:cubicBezTo>
                    <a:pt x="326" y="762"/>
                    <a:pt x="355" y="765"/>
                    <a:pt x="383" y="765"/>
                  </a:cubicBezTo>
                  <a:cubicBezTo>
                    <a:pt x="389" y="765"/>
                    <a:pt x="396" y="765"/>
                    <a:pt x="402" y="765"/>
                  </a:cubicBezTo>
                  <a:cubicBezTo>
                    <a:pt x="421" y="764"/>
                    <a:pt x="440" y="761"/>
                    <a:pt x="459" y="757"/>
                  </a:cubicBezTo>
                  <a:cubicBezTo>
                    <a:pt x="462" y="757"/>
                    <a:pt x="465" y="755"/>
                    <a:pt x="467" y="753"/>
                  </a:cubicBezTo>
                  <a:cubicBezTo>
                    <a:pt x="468" y="752"/>
                    <a:pt x="470" y="750"/>
                    <a:pt x="471" y="747"/>
                  </a:cubicBezTo>
                  <a:cubicBezTo>
                    <a:pt x="494" y="684"/>
                    <a:pt x="494" y="684"/>
                    <a:pt x="494" y="684"/>
                  </a:cubicBezTo>
                  <a:cubicBezTo>
                    <a:pt x="497" y="676"/>
                    <a:pt x="492" y="667"/>
                    <a:pt x="484" y="664"/>
                  </a:cubicBezTo>
                  <a:cubicBezTo>
                    <a:pt x="479" y="662"/>
                    <a:pt x="472" y="663"/>
                    <a:pt x="468" y="668"/>
                  </a:cubicBezTo>
                  <a:cubicBezTo>
                    <a:pt x="466" y="669"/>
                    <a:pt x="465" y="671"/>
                    <a:pt x="464" y="673"/>
                  </a:cubicBezTo>
                  <a:cubicBezTo>
                    <a:pt x="444" y="728"/>
                    <a:pt x="444" y="728"/>
                    <a:pt x="444" y="728"/>
                  </a:cubicBezTo>
                  <a:cubicBezTo>
                    <a:pt x="430" y="731"/>
                    <a:pt x="415" y="733"/>
                    <a:pt x="400" y="733"/>
                  </a:cubicBezTo>
                  <a:cubicBezTo>
                    <a:pt x="371" y="735"/>
                    <a:pt x="342" y="733"/>
                    <a:pt x="314" y="727"/>
                  </a:cubicBezTo>
                  <a:cubicBezTo>
                    <a:pt x="285" y="642"/>
                    <a:pt x="285" y="642"/>
                    <a:pt x="285" y="642"/>
                  </a:cubicBezTo>
                  <a:cubicBezTo>
                    <a:pt x="284" y="637"/>
                    <a:pt x="280" y="634"/>
                    <a:pt x="276" y="632"/>
                  </a:cubicBezTo>
                  <a:cubicBezTo>
                    <a:pt x="272" y="631"/>
                    <a:pt x="268" y="631"/>
                    <a:pt x="264" y="632"/>
                  </a:cubicBezTo>
                  <a:cubicBezTo>
                    <a:pt x="182" y="670"/>
                    <a:pt x="182" y="670"/>
                    <a:pt x="182" y="670"/>
                  </a:cubicBezTo>
                  <a:cubicBezTo>
                    <a:pt x="147" y="646"/>
                    <a:pt x="115" y="613"/>
                    <a:pt x="91" y="577"/>
                  </a:cubicBezTo>
                  <a:cubicBezTo>
                    <a:pt x="131" y="497"/>
                    <a:pt x="131" y="497"/>
                    <a:pt x="131" y="497"/>
                  </a:cubicBezTo>
                  <a:cubicBezTo>
                    <a:pt x="133" y="493"/>
                    <a:pt x="133" y="488"/>
                    <a:pt x="131" y="484"/>
                  </a:cubicBezTo>
                  <a:cubicBezTo>
                    <a:pt x="130" y="480"/>
                    <a:pt x="126" y="477"/>
                    <a:pt x="122" y="475"/>
                  </a:cubicBezTo>
                  <a:cubicBezTo>
                    <a:pt x="38" y="444"/>
                    <a:pt x="38" y="444"/>
                    <a:pt x="38" y="444"/>
                  </a:cubicBezTo>
                  <a:cubicBezTo>
                    <a:pt x="35" y="430"/>
                    <a:pt x="34" y="415"/>
                    <a:pt x="33" y="401"/>
                  </a:cubicBezTo>
                  <a:cubicBezTo>
                    <a:pt x="31" y="372"/>
                    <a:pt x="34" y="342"/>
                    <a:pt x="39" y="314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7" y="284"/>
                    <a:pt x="129" y="283"/>
                    <a:pt x="130" y="281"/>
                  </a:cubicBezTo>
                  <a:cubicBezTo>
                    <a:pt x="132" y="280"/>
                    <a:pt x="133" y="278"/>
                    <a:pt x="134" y="276"/>
                  </a:cubicBezTo>
                  <a:cubicBezTo>
                    <a:pt x="136" y="272"/>
                    <a:pt x="135" y="268"/>
                    <a:pt x="134" y="264"/>
                  </a:cubicBezTo>
                  <a:cubicBezTo>
                    <a:pt x="96" y="182"/>
                    <a:pt x="96" y="182"/>
                    <a:pt x="96" y="182"/>
                  </a:cubicBezTo>
                  <a:cubicBezTo>
                    <a:pt x="107" y="166"/>
                    <a:pt x="121" y="150"/>
                    <a:pt x="135" y="135"/>
                  </a:cubicBezTo>
                  <a:cubicBezTo>
                    <a:pt x="152" y="119"/>
                    <a:pt x="170" y="104"/>
                    <a:pt x="189" y="9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3"/>
                    <a:pt x="278" y="133"/>
                    <a:pt x="282" y="132"/>
                  </a:cubicBezTo>
                  <a:cubicBezTo>
                    <a:pt x="284" y="131"/>
                    <a:pt x="286" y="130"/>
                    <a:pt x="287" y="128"/>
                  </a:cubicBezTo>
                  <a:cubicBezTo>
                    <a:pt x="289" y="126"/>
                    <a:pt x="290" y="124"/>
                    <a:pt x="291" y="122"/>
                  </a:cubicBezTo>
                  <a:cubicBezTo>
                    <a:pt x="322" y="38"/>
                    <a:pt x="322" y="38"/>
                    <a:pt x="322" y="38"/>
                  </a:cubicBezTo>
                  <a:cubicBezTo>
                    <a:pt x="336" y="35"/>
                    <a:pt x="351" y="34"/>
                    <a:pt x="365" y="33"/>
                  </a:cubicBezTo>
                  <a:cubicBezTo>
                    <a:pt x="394" y="32"/>
                    <a:pt x="424" y="34"/>
                    <a:pt x="452" y="39"/>
                  </a:cubicBezTo>
                  <a:cubicBezTo>
                    <a:pt x="481" y="125"/>
                    <a:pt x="481" y="125"/>
                    <a:pt x="481" y="125"/>
                  </a:cubicBezTo>
                  <a:cubicBezTo>
                    <a:pt x="482" y="129"/>
                    <a:pt x="486" y="132"/>
                    <a:pt x="490" y="134"/>
                  </a:cubicBezTo>
                  <a:cubicBezTo>
                    <a:pt x="494" y="136"/>
                    <a:pt x="498" y="136"/>
                    <a:pt x="502" y="134"/>
                  </a:cubicBezTo>
                  <a:cubicBezTo>
                    <a:pt x="584" y="96"/>
                    <a:pt x="584" y="96"/>
                    <a:pt x="584" y="96"/>
                  </a:cubicBezTo>
                  <a:cubicBezTo>
                    <a:pt x="619" y="121"/>
                    <a:pt x="651" y="153"/>
                    <a:pt x="675" y="189"/>
                  </a:cubicBezTo>
                  <a:cubicBezTo>
                    <a:pt x="635" y="270"/>
                    <a:pt x="635" y="270"/>
                    <a:pt x="635" y="270"/>
                  </a:cubicBezTo>
                  <a:cubicBezTo>
                    <a:pt x="633" y="274"/>
                    <a:pt x="633" y="278"/>
                    <a:pt x="635" y="282"/>
                  </a:cubicBezTo>
                  <a:cubicBezTo>
                    <a:pt x="636" y="287"/>
                    <a:pt x="640" y="290"/>
                    <a:pt x="644" y="291"/>
                  </a:cubicBezTo>
                  <a:cubicBezTo>
                    <a:pt x="728" y="322"/>
                    <a:pt x="728" y="322"/>
                    <a:pt x="728" y="322"/>
                  </a:cubicBezTo>
                  <a:cubicBezTo>
                    <a:pt x="731" y="336"/>
                    <a:pt x="732" y="351"/>
                    <a:pt x="733" y="366"/>
                  </a:cubicBezTo>
                  <a:cubicBezTo>
                    <a:pt x="735" y="395"/>
                    <a:pt x="732" y="424"/>
                    <a:pt x="727" y="452"/>
                  </a:cubicBezTo>
                  <a:cubicBezTo>
                    <a:pt x="675" y="470"/>
                    <a:pt x="675" y="470"/>
                    <a:pt x="675" y="470"/>
                  </a:cubicBezTo>
                  <a:cubicBezTo>
                    <a:pt x="673" y="471"/>
                    <a:pt x="670" y="472"/>
                    <a:pt x="669" y="474"/>
                  </a:cubicBezTo>
                  <a:cubicBezTo>
                    <a:pt x="665" y="478"/>
                    <a:pt x="663" y="484"/>
                    <a:pt x="665" y="490"/>
                  </a:cubicBezTo>
                  <a:cubicBezTo>
                    <a:pt x="668" y="498"/>
                    <a:pt x="677" y="502"/>
                    <a:pt x="685" y="500"/>
                  </a:cubicBezTo>
                  <a:cubicBezTo>
                    <a:pt x="745" y="479"/>
                    <a:pt x="745" y="479"/>
                    <a:pt x="745" y="479"/>
                  </a:cubicBezTo>
                  <a:cubicBezTo>
                    <a:pt x="747" y="478"/>
                    <a:pt x="749" y="477"/>
                    <a:pt x="751" y="475"/>
                  </a:cubicBezTo>
                  <a:cubicBezTo>
                    <a:pt x="753" y="473"/>
                    <a:pt x="755" y="471"/>
                    <a:pt x="755" y="468"/>
                  </a:cubicBezTo>
                  <a:cubicBezTo>
                    <a:pt x="763" y="434"/>
                    <a:pt x="766" y="399"/>
                    <a:pt x="764" y="364"/>
                  </a:cubicBezTo>
                  <a:cubicBezTo>
                    <a:pt x="763" y="345"/>
                    <a:pt x="761" y="326"/>
                    <a:pt x="757" y="307"/>
                  </a:cubicBezTo>
                  <a:cubicBezTo>
                    <a:pt x="756" y="302"/>
                    <a:pt x="752" y="297"/>
                    <a:pt x="747" y="296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707" y="195"/>
                    <a:pt x="707" y="195"/>
                    <a:pt x="707" y="195"/>
                  </a:cubicBezTo>
                  <a:cubicBezTo>
                    <a:pt x="709" y="190"/>
                    <a:pt x="709" y="184"/>
                    <a:pt x="706" y="180"/>
                  </a:cubicBezTo>
                  <a:cubicBezTo>
                    <a:pt x="677" y="134"/>
                    <a:pt x="639" y="95"/>
                    <a:pt x="594" y="65"/>
                  </a:cubicBez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  <p:sp>
          <p:nvSpPr>
            <p:cNvPr id="8" name="Freeform 73">
              <a:extLst>
                <a:ext uri="{FF2B5EF4-FFF2-40B4-BE49-F238E27FC236}">
                  <a16:creationId xmlns:a16="http://schemas.microsoft.com/office/drawing/2014/main" id="{AECF2A25-1D35-46CE-A037-C636F99CD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877"/>
              <a:ext cx="291" cy="284"/>
            </a:xfrm>
            <a:custGeom>
              <a:avLst/>
              <a:gdLst>
                <a:gd name="T0" fmla="*/ 429 w 618"/>
                <a:gd name="T1" fmla="*/ 356 h 601"/>
                <a:gd name="T2" fmla="*/ 412 w 618"/>
                <a:gd name="T3" fmla="*/ 373 h 601"/>
                <a:gd name="T4" fmla="*/ 364 w 618"/>
                <a:gd name="T5" fmla="*/ 325 h 601"/>
                <a:gd name="T6" fmla="*/ 361 w 618"/>
                <a:gd name="T7" fmla="*/ 323 h 601"/>
                <a:gd name="T8" fmla="*/ 352 w 618"/>
                <a:gd name="T9" fmla="*/ 57 h 601"/>
                <a:gd name="T10" fmla="*/ 214 w 618"/>
                <a:gd name="T11" fmla="*/ 0 h 601"/>
                <a:gd name="T12" fmla="*/ 76 w 618"/>
                <a:gd name="T13" fmla="*/ 57 h 601"/>
                <a:gd name="T14" fmla="*/ 76 w 618"/>
                <a:gd name="T15" fmla="*/ 333 h 601"/>
                <a:gd name="T16" fmla="*/ 214 w 618"/>
                <a:gd name="T17" fmla="*/ 390 h 601"/>
                <a:gd name="T18" fmla="*/ 340 w 618"/>
                <a:gd name="T19" fmla="*/ 344 h 601"/>
                <a:gd name="T20" fmla="*/ 342 w 618"/>
                <a:gd name="T21" fmla="*/ 347 h 601"/>
                <a:gd name="T22" fmla="*/ 390 w 618"/>
                <a:gd name="T23" fmla="*/ 395 h 601"/>
                <a:gd name="T24" fmla="*/ 373 w 618"/>
                <a:gd name="T25" fmla="*/ 412 h 601"/>
                <a:gd name="T26" fmla="*/ 368 w 618"/>
                <a:gd name="T27" fmla="*/ 423 h 601"/>
                <a:gd name="T28" fmla="*/ 373 w 618"/>
                <a:gd name="T29" fmla="*/ 434 h 601"/>
                <a:gd name="T30" fmla="*/ 535 w 618"/>
                <a:gd name="T31" fmla="*/ 597 h 601"/>
                <a:gd name="T32" fmla="*/ 546 w 618"/>
                <a:gd name="T33" fmla="*/ 601 h 601"/>
                <a:gd name="T34" fmla="*/ 557 w 618"/>
                <a:gd name="T35" fmla="*/ 597 h 601"/>
                <a:gd name="T36" fmla="*/ 613 w 618"/>
                <a:gd name="T37" fmla="*/ 541 h 601"/>
                <a:gd name="T38" fmla="*/ 618 w 618"/>
                <a:gd name="T39" fmla="*/ 529 h 601"/>
                <a:gd name="T40" fmla="*/ 613 w 618"/>
                <a:gd name="T41" fmla="*/ 518 h 601"/>
                <a:gd name="T42" fmla="*/ 451 w 618"/>
                <a:gd name="T43" fmla="*/ 356 h 601"/>
                <a:gd name="T44" fmla="*/ 429 w 618"/>
                <a:gd name="T45" fmla="*/ 356 h 601"/>
                <a:gd name="T46" fmla="*/ 214 w 618"/>
                <a:gd name="T47" fmla="*/ 359 h 601"/>
                <a:gd name="T48" fmla="*/ 98 w 618"/>
                <a:gd name="T49" fmla="*/ 311 h 601"/>
                <a:gd name="T50" fmla="*/ 98 w 618"/>
                <a:gd name="T51" fmla="*/ 79 h 601"/>
                <a:gd name="T52" fmla="*/ 214 w 618"/>
                <a:gd name="T53" fmla="*/ 31 h 601"/>
                <a:gd name="T54" fmla="*/ 330 w 618"/>
                <a:gd name="T55" fmla="*/ 79 h 601"/>
                <a:gd name="T56" fmla="*/ 378 w 618"/>
                <a:gd name="T57" fmla="*/ 195 h 601"/>
                <a:gd name="T58" fmla="*/ 330 w 618"/>
                <a:gd name="T59" fmla="*/ 311 h 601"/>
                <a:gd name="T60" fmla="*/ 214 w 618"/>
                <a:gd name="T61" fmla="*/ 359 h 601"/>
                <a:gd name="T62" fmla="*/ 580 w 618"/>
                <a:gd name="T63" fmla="*/ 529 h 601"/>
                <a:gd name="T64" fmla="*/ 546 w 618"/>
                <a:gd name="T65" fmla="*/ 563 h 601"/>
                <a:gd name="T66" fmla="*/ 406 w 618"/>
                <a:gd name="T67" fmla="*/ 423 h 601"/>
                <a:gd name="T68" fmla="*/ 440 w 618"/>
                <a:gd name="T69" fmla="*/ 389 h 601"/>
                <a:gd name="T70" fmla="*/ 580 w 618"/>
                <a:gd name="T71" fmla="*/ 52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18" h="601">
                  <a:moveTo>
                    <a:pt x="429" y="356"/>
                  </a:moveTo>
                  <a:cubicBezTo>
                    <a:pt x="412" y="373"/>
                    <a:pt x="412" y="373"/>
                    <a:pt x="412" y="373"/>
                  </a:cubicBezTo>
                  <a:cubicBezTo>
                    <a:pt x="364" y="325"/>
                    <a:pt x="364" y="325"/>
                    <a:pt x="364" y="325"/>
                  </a:cubicBezTo>
                  <a:cubicBezTo>
                    <a:pt x="363" y="324"/>
                    <a:pt x="362" y="324"/>
                    <a:pt x="361" y="323"/>
                  </a:cubicBezTo>
                  <a:cubicBezTo>
                    <a:pt x="428" y="246"/>
                    <a:pt x="424" y="130"/>
                    <a:pt x="352" y="57"/>
                  </a:cubicBezTo>
                  <a:cubicBezTo>
                    <a:pt x="315" y="20"/>
                    <a:pt x="266" y="0"/>
                    <a:pt x="214" y="0"/>
                  </a:cubicBezTo>
                  <a:cubicBezTo>
                    <a:pt x="162" y="0"/>
                    <a:pt x="113" y="20"/>
                    <a:pt x="76" y="57"/>
                  </a:cubicBezTo>
                  <a:cubicBezTo>
                    <a:pt x="0" y="133"/>
                    <a:pt x="0" y="257"/>
                    <a:pt x="76" y="333"/>
                  </a:cubicBezTo>
                  <a:cubicBezTo>
                    <a:pt x="113" y="370"/>
                    <a:pt x="162" y="390"/>
                    <a:pt x="214" y="390"/>
                  </a:cubicBezTo>
                  <a:cubicBezTo>
                    <a:pt x="260" y="390"/>
                    <a:pt x="305" y="374"/>
                    <a:pt x="340" y="344"/>
                  </a:cubicBezTo>
                  <a:cubicBezTo>
                    <a:pt x="340" y="345"/>
                    <a:pt x="341" y="346"/>
                    <a:pt x="342" y="347"/>
                  </a:cubicBezTo>
                  <a:cubicBezTo>
                    <a:pt x="390" y="395"/>
                    <a:pt x="390" y="395"/>
                    <a:pt x="390" y="395"/>
                  </a:cubicBezTo>
                  <a:cubicBezTo>
                    <a:pt x="373" y="412"/>
                    <a:pt x="373" y="412"/>
                    <a:pt x="373" y="412"/>
                  </a:cubicBezTo>
                  <a:cubicBezTo>
                    <a:pt x="370" y="415"/>
                    <a:pt x="368" y="419"/>
                    <a:pt x="368" y="423"/>
                  </a:cubicBezTo>
                  <a:cubicBezTo>
                    <a:pt x="368" y="427"/>
                    <a:pt x="370" y="431"/>
                    <a:pt x="373" y="434"/>
                  </a:cubicBezTo>
                  <a:cubicBezTo>
                    <a:pt x="535" y="597"/>
                    <a:pt x="535" y="597"/>
                    <a:pt x="535" y="597"/>
                  </a:cubicBezTo>
                  <a:cubicBezTo>
                    <a:pt x="538" y="600"/>
                    <a:pt x="542" y="601"/>
                    <a:pt x="546" y="601"/>
                  </a:cubicBezTo>
                  <a:cubicBezTo>
                    <a:pt x="550" y="601"/>
                    <a:pt x="554" y="600"/>
                    <a:pt x="557" y="597"/>
                  </a:cubicBezTo>
                  <a:cubicBezTo>
                    <a:pt x="613" y="541"/>
                    <a:pt x="613" y="541"/>
                    <a:pt x="613" y="541"/>
                  </a:cubicBezTo>
                  <a:cubicBezTo>
                    <a:pt x="616" y="538"/>
                    <a:pt x="618" y="534"/>
                    <a:pt x="618" y="529"/>
                  </a:cubicBezTo>
                  <a:cubicBezTo>
                    <a:pt x="618" y="525"/>
                    <a:pt x="616" y="521"/>
                    <a:pt x="613" y="518"/>
                  </a:cubicBezTo>
                  <a:cubicBezTo>
                    <a:pt x="451" y="356"/>
                    <a:pt x="451" y="356"/>
                    <a:pt x="451" y="356"/>
                  </a:cubicBezTo>
                  <a:cubicBezTo>
                    <a:pt x="445" y="350"/>
                    <a:pt x="435" y="350"/>
                    <a:pt x="429" y="356"/>
                  </a:cubicBezTo>
                  <a:close/>
                  <a:moveTo>
                    <a:pt x="214" y="359"/>
                  </a:moveTo>
                  <a:cubicBezTo>
                    <a:pt x="170" y="359"/>
                    <a:pt x="129" y="342"/>
                    <a:pt x="98" y="311"/>
                  </a:cubicBezTo>
                  <a:cubicBezTo>
                    <a:pt x="34" y="247"/>
                    <a:pt x="34" y="143"/>
                    <a:pt x="98" y="79"/>
                  </a:cubicBezTo>
                  <a:cubicBezTo>
                    <a:pt x="129" y="48"/>
                    <a:pt x="170" y="31"/>
                    <a:pt x="214" y="31"/>
                  </a:cubicBezTo>
                  <a:cubicBezTo>
                    <a:pt x="258" y="31"/>
                    <a:pt x="299" y="48"/>
                    <a:pt x="330" y="79"/>
                  </a:cubicBezTo>
                  <a:cubicBezTo>
                    <a:pt x="361" y="110"/>
                    <a:pt x="378" y="151"/>
                    <a:pt x="378" y="195"/>
                  </a:cubicBezTo>
                  <a:cubicBezTo>
                    <a:pt x="378" y="239"/>
                    <a:pt x="361" y="280"/>
                    <a:pt x="330" y="311"/>
                  </a:cubicBezTo>
                  <a:cubicBezTo>
                    <a:pt x="299" y="342"/>
                    <a:pt x="258" y="359"/>
                    <a:pt x="214" y="359"/>
                  </a:cubicBezTo>
                  <a:close/>
                  <a:moveTo>
                    <a:pt x="580" y="529"/>
                  </a:moveTo>
                  <a:cubicBezTo>
                    <a:pt x="546" y="563"/>
                    <a:pt x="546" y="563"/>
                    <a:pt x="546" y="563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40" y="389"/>
                    <a:pt x="440" y="389"/>
                    <a:pt x="440" y="389"/>
                  </a:cubicBezTo>
                  <a:lnTo>
                    <a:pt x="580" y="529"/>
                  </a:ln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  <p:sp>
          <p:nvSpPr>
            <p:cNvPr id="9" name="Freeform 74">
              <a:extLst>
                <a:ext uri="{FF2B5EF4-FFF2-40B4-BE49-F238E27FC236}">
                  <a16:creationId xmlns:a16="http://schemas.microsoft.com/office/drawing/2014/main" id="{3DFCBB14-796B-4FF6-B86B-D032610FB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930"/>
              <a:ext cx="28" cy="78"/>
            </a:xfrm>
            <a:custGeom>
              <a:avLst/>
              <a:gdLst>
                <a:gd name="T0" fmla="*/ 54 w 60"/>
                <a:gd name="T1" fmla="*/ 6 h 165"/>
                <a:gd name="T2" fmla="*/ 32 w 60"/>
                <a:gd name="T3" fmla="*/ 6 h 165"/>
                <a:gd name="T4" fmla="*/ 32 w 60"/>
                <a:gd name="T5" fmla="*/ 6 h 165"/>
                <a:gd name="T6" fmla="*/ 0 w 60"/>
                <a:gd name="T7" fmla="*/ 83 h 165"/>
                <a:gd name="T8" fmla="*/ 32 w 60"/>
                <a:gd name="T9" fmla="*/ 161 h 165"/>
                <a:gd name="T10" fmla="*/ 43 w 60"/>
                <a:gd name="T11" fmla="*/ 165 h 165"/>
                <a:gd name="T12" fmla="*/ 54 w 60"/>
                <a:gd name="T13" fmla="*/ 161 h 165"/>
                <a:gd name="T14" fmla="*/ 58 w 60"/>
                <a:gd name="T15" fmla="*/ 150 h 165"/>
                <a:gd name="T16" fmla="*/ 54 w 60"/>
                <a:gd name="T17" fmla="*/ 138 h 165"/>
                <a:gd name="T18" fmla="*/ 31 w 60"/>
                <a:gd name="T19" fmla="*/ 83 h 165"/>
                <a:gd name="T20" fmla="*/ 54 w 60"/>
                <a:gd name="T21" fmla="*/ 28 h 165"/>
                <a:gd name="T22" fmla="*/ 54 w 60"/>
                <a:gd name="T23" fmla="*/ 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65">
                  <a:moveTo>
                    <a:pt x="54" y="6"/>
                  </a:moveTo>
                  <a:cubicBezTo>
                    <a:pt x="48" y="0"/>
                    <a:pt x="38" y="0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1" y="27"/>
                    <a:pt x="0" y="54"/>
                    <a:pt x="0" y="83"/>
                  </a:cubicBezTo>
                  <a:cubicBezTo>
                    <a:pt x="0" y="112"/>
                    <a:pt x="11" y="140"/>
                    <a:pt x="32" y="161"/>
                  </a:cubicBezTo>
                  <a:cubicBezTo>
                    <a:pt x="35" y="164"/>
                    <a:pt x="38" y="165"/>
                    <a:pt x="43" y="165"/>
                  </a:cubicBezTo>
                  <a:cubicBezTo>
                    <a:pt x="47" y="165"/>
                    <a:pt x="51" y="164"/>
                    <a:pt x="54" y="161"/>
                  </a:cubicBezTo>
                  <a:cubicBezTo>
                    <a:pt x="57" y="158"/>
                    <a:pt x="58" y="154"/>
                    <a:pt x="58" y="150"/>
                  </a:cubicBezTo>
                  <a:cubicBezTo>
                    <a:pt x="58" y="145"/>
                    <a:pt x="57" y="141"/>
                    <a:pt x="54" y="138"/>
                  </a:cubicBezTo>
                  <a:cubicBezTo>
                    <a:pt x="39" y="124"/>
                    <a:pt x="31" y="104"/>
                    <a:pt x="31" y="83"/>
                  </a:cubicBezTo>
                  <a:cubicBezTo>
                    <a:pt x="31" y="62"/>
                    <a:pt x="39" y="43"/>
                    <a:pt x="54" y="28"/>
                  </a:cubicBezTo>
                  <a:cubicBezTo>
                    <a:pt x="60" y="22"/>
                    <a:pt x="60" y="12"/>
                    <a:pt x="54" y="6"/>
                  </a:cubicBez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9D15EE-478C-3D42-AE6A-86A508EA4654}"/>
              </a:ext>
            </a:extLst>
          </p:cNvPr>
          <p:cNvSpPr txBox="1"/>
          <p:nvPr/>
        </p:nvSpPr>
        <p:spPr>
          <a:xfrm>
            <a:off x="472697" y="1751845"/>
            <a:ext cx="8423329" cy="324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i="0" dirty="0">
                <a:effectLst/>
                <a:latin typeface="+mn-lt"/>
              </a:rPr>
              <a:t>Some of the Methods Used: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Page Object Model (POM)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Data-Driven Testing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TestNG Framework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Assertions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Error Handling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374151"/>
                </a:solidFill>
                <a:effectLst/>
                <a:latin typeface="+mn-lt"/>
              </a:rPr>
              <a:t>Extent Reports Integration</a:t>
            </a:r>
            <a:endParaRPr lang="en-US" sz="1400" i="0" dirty="0">
              <a:solidFill>
                <a:srgbClr val="37415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089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F119-FD4C-4EA4-8D6B-8A70AFB5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  Testing</a:t>
            </a:r>
            <a:endParaRPr lang="en-IN"/>
          </a:p>
        </p:txBody>
      </p:sp>
      <p:grpSp>
        <p:nvGrpSpPr>
          <p:cNvPr id="6" name="Group 71">
            <a:extLst>
              <a:ext uri="{FF2B5EF4-FFF2-40B4-BE49-F238E27FC236}">
                <a16:creationId xmlns:a16="http://schemas.microsoft.com/office/drawing/2014/main" id="{28A3B68B-556D-4A84-8FEC-2AFC90E74C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1988" y="406686"/>
            <a:ext cx="636877" cy="638599"/>
            <a:chOff x="4684" y="790"/>
            <a:chExt cx="370" cy="371"/>
          </a:xfrm>
        </p:grpSpPr>
        <p:sp>
          <p:nvSpPr>
            <p:cNvPr id="7" name="Freeform 72">
              <a:extLst>
                <a:ext uri="{FF2B5EF4-FFF2-40B4-BE49-F238E27FC236}">
                  <a16:creationId xmlns:a16="http://schemas.microsoft.com/office/drawing/2014/main" id="{8F0C8ECA-E983-4409-B63D-F45D1039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" y="790"/>
              <a:ext cx="361" cy="361"/>
            </a:xfrm>
            <a:custGeom>
              <a:avLst/>
              <a:gdLst>
                <a:gd name="T0" fmla="*/ 579 w 766"/>
                <a:gd name="T1" fmla="*/ 64 h 765"/>
                <a:gd name="T2" fmla="*/ 479 w 766"/>
                <a:gd name="T3" fmla="*/ 21 h 765"/>
                <a:gd name="T4" fmla="*/ 364 w 766"/>
                <a:gd name="T5" fmla="*/ 2 h 765"/>
                <a:gd name="T6" fmla="*/ 299 w 766"/>
                <a:gd name="T7" fmla="*/ 13 h 765"/>
                <a:gd name="T8" fmla="*/ 268 w 766"/>
                <a:gd name="T9" fmla="*/ 95 h 765"/>
                <a:gd name="T10" fmla="*/ 180 w 766"/>
                <a:gd name="T11" fmla="*/ 60 h 765"/>
                <a:gd name="T12" fmla="*/ 65 w 766"/>
                <a:gd name="T13" fmla="*/ 172 h 765"/>
                <a:gd name="T14" fmla="*/ 98 w 766"/>
                <a:gd name="T15" fmla="*/ 261 h 765"/>
                <a:gd name="T16" fmla="*/ 15 w 766"/>
                <a:gd name="T17" fmla="*/ 291 h 765"/>
                <a:gd name="T18" fmla="*/ 2 w 766"/>
                <a:gd name="T19" fmla="*/ 402 h 765"/>
                <a:gd name="T20" fmla="*/ 19 w 766"/>
                <a:gd name="T21" fmla="*/ 471 h 765"/>
                <a:gd name="T22" fmla="*/ 59 w 766"/>
                <a:gd name="T23" fmla="*/ 571 h 765"/>
                <a:gd name="T24" fmla="*/ 172 w 766"/>
                <a:gd name="T25" fmla="*/ 701 h 765"/>
                <a:gd name="T26" fmla="*/ 261 w 766"/>
                <a:gd name="T27" fmla="*/ 668 h 765"/>
                <a:gd name="T28" fmla="*/ 298 w 766"/>
                <a:gd name="T29" fmla="*/ 755 h 765"/>
                <a:gd name="T30" fmla="*/ 402 w 766"/>
                <a:gd name="T31" fmla="*/ 765 h 765"/>
                <a:gd name="T32" fmla="*/ 467 w 766"/>
                <a:gd name="T33" fmla="*/ 753 h 765"/>
                <a:gd name="T34" fmla="*/ 494 w 766"/>
                <a:gd name="T35" fmla="*/ 684 h 765"/>
                <a:gd name="T36" fmla="*/ 468 w 766"/>
                <a:gd name="T37" fmla="*/ 668 h 765"/>
                <a:gd name="T38" fmla="*/ 444 w 766"/>
                <a:gd name="T39" fmla="*/ 728 h 765"/>
                <a:gd name="T40" fmla="*/ 314 w 766"/>
                <a:gd name="T41" fmla="*/ 727 h 765"/>
                <a:gd name="T42" fmla="*/ 276 w 766"/>
                <a:gd name="T43" fmla="*/ 632 h 765"/>
                <a:gd name="T44" fmla="*/ 182 w 766"/>
                <a:gd name="T45" fmla="*/ 670 h 765"/>
                <a:gd name="T46" fmla="*/ 131 w 766"/>
                <a:gd name="T47" fmla="*/ 497 h 765"/>
                <a:gd name="T48" fmla="*/ 122 w 766"/>
                <a:gd name="T49" fmla="*/ 475 h 765"/>
                <a:gd name="T50" fmla="*/ 33 w 766"/>
                <a:gd name="T51" fmla="*/ 401 h 765"/>
                <a:gd name="T52" fmla="*/ 124 w 766"/>
                <a:gd name="T53" fmla="*/ 285 h 765"/>
                <a:gd name="T54" fmla="*/ 134 w 766"/>
                <a:gd name="T55" fmla="*/ 276 h 765"/>
                <a:gd name="T56" fmla="*/ 96 w 766"/>
                <a:gd name="T57" fmla="*/ 182 h 765"/>
                <a:gd name="T58" fmla="*/ 189 w 766"/>
                <a:gd name="T59" fmla="*/ 91 h 765"/>
                <a:gd name="T60" fmla="*/ 282 w 766"/>
                <a:gd name="T61" fmla="*/ 132 h 765"/>
                <a:gd name="T62" fmla="*/ 291 w 766"/>
                <a:gd name="T63" fmla="*/ 122 h 765"/>
                <a:gd name="T64" fmla="*/ 365 w 766"/>
                <a:gd name="T65" fmla="*/ 33 h 765"/>
                <a:gd name="T66" fmla="*/ 481 w 766"/>
                <a:gd name="T67" fmla="*/ 125 h 765"/>
                <a:gd name="T68" fmla="*/ 502 w 766"/>
                <a:gd name="T69" fmla="*/ 134 h 765"/>
                <a:gd name="T70" fmla="*/ 675 w 766"/>
                <a:gd name="T71" fmla="*/ 189 h 765"/>
                <a:gd name="T72" fmla="*/ 635 w 766"/>
                <a:gd name="T73" fmla="*/ 282 h 765"/>
                <a:gd name="T74" fmla="*/ 728 w 766"/>
                <a:gd name="T75" fmla="*/ 322 h 765"/>
                <a:gd name="T76" fmla="*/ 727 w 766"/>
                <a:gd name="T77" fmla="*/ 452 h 765"/>
                <a:gd name="T78" fmla="*/ 669 w 766"/>
                <a:gd name="T79" fmla="*/ 474 h 765"/>
                <a:gd name="T80" fmla="*/ 685 w 766"/>
                <a:gd name="T81" fmla="*/ 500 h 765"/>
                <a:gd name="T82" fmla="*/ 751 w 766"/>
                <a:gd name="T83" fmla="*/ 475 h 765"/>
                <a:gd name="T84" fmla="*/ 764 w 766"/>
                <a:gd name="T85" fmla="*/ 364 h 765"/>
                <a:gd name="T86" fmla="*/ 747 w 766"/>
                <a:gd name="T87" fmla="*/ 296 h 765"/>
                <a:gd name="T88" fmla="*/ 707 w 766"/>
                <a:gd name="T89" fmla="*/ 195 h 765"/>
                <a:gd name="T90" fmla="*/ 594 w 766"/>
                <a:gd name="T91" fmla="*/ 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6" h="765">
                  <a:moveTo>
                    <a:pt x="594" y="65"/>
                  </a:moveTo>
                  <a:cubicBezTo>
                    <a:pt x="589" y="62"/>
                    <a:pt x="583" y="61"/>
                    <a:pt x="579" y="64"/>
                  </a:cubicBezTo>
                  <a:cubicBezTo>
                    <a:pt x="505" y="98"/>
                    <a:pt x="505" y="98"/>
                    <a:pt x="505" y="98"/>
                  </a:cubicBezTo>
                  <a:cubicBezTo>
                    <a:pt x="479" y="21"/>
                    <a:pt x="479" y="21"/>
                    <a:pt x="479" y="21"/>
                  </a:cubicBezTo>
                  <a:cubicBezTo>
                    <a:pt x="477" y="16"/>
                    <a:pt x="473" y="12"/>
                    <a:pt x="468" y="11"/>
                  </a:cubicBezTo>
                  <a:cubicBezTo>
                    <a:pt x="434" y="3"/>
                    <a:pt x="399" y="0"/>
                    <a:pt x="364" y="2"/>
                  </a:cubicBezTo>
                  <a:cubicBezTo>
                    <a:pt x="345" y="3"/>
                    <a:pt x="326" y="5"/>
                    <a:pt x="307" y="9"/>
                  </a:cubicBezTo>
                  <a:cubicBezTo>
                    <a:pt x="304" y="9"/>
                    <a:pt x="301" y="11"/>
                    <a:pt x="299" y="13"/>
                  </a:cubicBezTo>
                  <a:cubicBezTo>
                    <a:pt x="297" y="15"/>
                    <a:pt x="296" y="17"/>
                    <a:pt x="295" y="19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0" y="57"/>
                    <a:pt x="184" y="57"/>
                    <a:pt x="180" y="60"/>
                  </a:cubicBezTo>
                  <a:cubicBezTo>
                    <a:pt x="156" y="75"/>
                    <a:pt x="133" y="93"/>
                    <a:pt x="113" y="113"/>
                  </a:cubicBezTo>
                  <a:cubicBezTo>
                    <a:pt x="95" y="131"/>
                    <a:pt x="79" y="151"/>
                    <a:pt x="65" y="172"/>
                  </a:cubicBezTo>
                  <a:cubicBezTo>
                    <a:pt x="62" y="177"/>
                    <a:pt x="61" y="183"/>
                    <a:pt x="63" y="188"/>
                  </a:cubicBezTo>
                  <a:cubicBezTo>
                    <a:pt x="98" y="261"/>
                    <a:pt x="98" y="261"/>
                    <a:pt x="98" y="261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19" y="288"/>
                    <a:pt x="17" y="289"/>
                    <a:pt x="15" y="291"/>
                  </a:cubicBezTo>
                  <a:cubicBezTo>
                    <a:pt x="13" y="293"/>
                    <a:pt x="11" y="295"/>
                    <a:pt x="11" y="298"/>
                  </a:cubicBezTo>
                  <a:cubicBezTo>
                    <a:pt x="3" y="332"/>
                    <a:pt x="0" y="367"/>
                    <a:pt x="2" y="402"/>
                  </a:cubicBezTo>
                  <a:cubicBezTo>
                    <a:pt x="2" y="421"/>
                    <a:pt x="5" y="440"/>
                    <a:pt x="9" y="459"/>
                  </a:cubicBezTo>
                  <a:cubicBezTo>
                    <a:pt x="10" y="464"/>
                    <a:pt x="14" y="469"/>
                    <a:pt x="19" y="471"/>
                  </a:cubicBezTo>
                  <a:cubicBezTo>
                    <a:pt x="95" y="498"/>
                    <a:pt x="95" y="498"/>
                    <a:pt x="95" y="498"/>
                  </a:cubicBezTo>
                  <a:cubicBezTo>
                    <a:pt x="59" y="571"/>
                    <a:pt x="59" y="571"/>
                    <a:pt x="59" y="571"/>
                  </a:cubicBezTo>
                  <a:cubicBezTo>
                    <a:pt x="57" y="576"/>
                    <a:pt x="57" y="582"/>
                    <a:pt x="60" y="586"/>
                  </a:cubicBezTo>
                  <a:cubicBezTo>
                    <a:pt x="88" y="632"/>
                    <a:pt x="127" y="672"/>
                    <a:pt x="172" y="701"/>
                  </a:cubicBezTo>
                  <a:cubicBezTo>
                    <a:pt x="177" y="704"/>
                    <a:pt x="182" y="705"/>
                    <a:pt x="187" y="703"/>
                  </a:cubicBezTo>
                  <a:cubicBezTo>
                    <a:pt x="261" y="668"/>
                    <a:pt x="261" y="668"/>
                    <a:pt x="261" y="668"/>
                  </a:cubicBezTo>
                  <a:cubicBezTo>
                    <a:pt x="287" y="745"/>
                    <a:pt x="287" y="745"/>
                    <a:pt x="287" y="745"/>
                  </a:cubicBezTo>
                  <a:cubicBezTo>
                    <a:pt x="289" y="750"/>
                    <a:pt x="293" y="754"/>
                    <a:pt x="298" y="755"/>
                  </a:cubicBezTo>
                  <a:cubicBezTo>
                    <a:pt x="326" y="762"/>
                    <a:pt x="355" y="765"/>
                    <a:pt x="383" y="765"/>
                  </a:cubicBezTo>
                  <a:cubicBezTo>
                    <a:pt x="389" y="765"/>
                    <a:pt x="396" y="765"/>
                    <a:pt x="402" y="765"/>
                  </a:cubicBezTo>
                  <a:cubicBezTo>
                    <a:pt x="421" y="764"/>
                    <a:pt x="440" y="761"/>
                    <a:pt x="459" y="757"/>
                  </a:cubicBezTo>
                  <a:cubicBezTo>
                    <a:pt x="462" y="757"/>
                    <a:pt x="465" y="755"/>
                    <a:pt x="467" y="753"/>
                  </a:cubicBezTo>
                  <a:cubicBezTo>
                    <a:pt x="468" y="752"/>
                    <a:pt x="470" y="750"/>
                    <a:pt x="471" y="747"/>
                  </a:cubicBezTo>
                  <a:cubicBezTo>
                    <a:pt x="494" y="684"/>
                    <a:pt x="494" y="684"/>
                    <a:pt x="494" y="684"/>
                  </a:cubicBezTo>
                  <a:cubicBezTo>
                    <a:pt x="497" y="676"/>
                    <a:pt x="492" y="667"/>
                    <a:pt x="484" y="664"/>
                  </a:cubicBezTo>
                  <a:cubicBezTo>
                    <a:pt x="479" y="662"/>
                    <a:pt x="472" y="663"/>
                    <a:pt x="468" y="668"/>
                  </a:cubicBezTo>
                  <a:cubicBezTo>
                    <a:pt x="466" y="669"/>
                    <a:pt x="465" y="671"/>
                    <a:pt x="464" y="673"/>
                  </a:cubicBezTo>
                  <a:cubicBezTo>
                    <a:pt x="444" y="728"/>
                    <a:pt x="444" y="728"/>
                    <a:pt x="444" y="728"/>
                  </a:cubicBezTo>
                  <a:cubicBezTo>
                    <a:pt x="430" y="731"/>
                    <a:pt x="415" y="733"/>
                    <a:pt x="400" y="733"/>
                  </a:cubicBezTo>
                  <a:cubicBezTo>
                    <a:pt x="371" y="735"/>
                    <a:pt x="342" y="733"/>
                    <a:pt x="314" y="727"/>
                  </a:cubicBezTo>
                  <a:cubicBezTo>
                    <a:pt x="285" y="642"/>
                    <a:pt x="285" y="642"/>
                    <a:pt x="285" y="642"/>
                  </a:cubicBezTo>
                  <a:cubicBezTo>
                    <a:pt x="284" y="637"/>
                    <a:pt x="280" y="634"/>
                    <a:pt x="276" y="632"/>
                  </a:cubicBezTo>
                  <a:cubicBezTo>
                    <a:pt x="272" y="631"/>
                    <a:pt x="268" y="631"/>
                    <a:pt x="264" y="632"/>
                  </a:cubicBezTo>
                  <a:cubicBezTo>
                    <a:pt x="182" y="670"/>
                    <a:pt x="182" y="670"/>
                    <a:pt x="182" y="670"/>
                  </a:cubicBezTo>
                  <a:cubicBezTo>
                    <a:pt x="147" y="646"/>
                    <a:pt x="115" y="613"/>
                    <a:pt x="91" y="577"/>
                  </a:cubicBezTo>
                  <a:cubicBezTo>
                    <a:pt x="131" y="497"/>
                    <a:pt x="131" y="497"/>
                    <a:pt x="131" y="497"/>
                  </a:cubicBezTo>
                  <a:cubicBezTo>
                    <a:pt x="133" y="493"/>
                    <a:pt x="133" y="488"/>
                    <a:pt x="131" y="484"/>
                  </a:cubicBezTo>
                  <a:cubicBezTo>
                    <a:pt x="130" y="480"/>
                    <a:pt x="126" y="477"/>
                    <a:pt x="122" y="475"/>
                  </a:cubicBezTo>
                  <a:cubicBezTo>
                    <a:pt x="38" y="444"/>
                    <a:pt x="38" y="444"/>
                    <a:pt x="38" y="444"/>
                  </a:cubicBezTo>
                  <a:cubicBezTo>
                    <a:pt x="35" y="430"/>
                    <a:pt x="34" y="415"/>
                    <a:pt x="33" y="401"/>
                  </a:cubicBezTo>
                  <a:cubicBezTo>
                    <a:pt x="31" y="372"/>
                    <a:pt x="34" y="342"/>
                    <a:pt x="39" y="314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7" y="284"/>
                    <a:pt x="129" y="283"/>
                    <a:pt x="130" y="281"/>
                  </a:cubicBezTo>
                  <a:cubicBezTo>
                    <a:pt x="132" y="280"/>
                    <a:pt x="133" y="278"/>
                    <a:pt x="134" y="276"/>
                  </a:cubicBezTo>
                  <a:cubicBezTo>
                    <a:pt x="136" y="272"/>
                    <a:pt x="135" y="268"/>
                    <a:pt x="134" y="264"/>
                  </a:cubicBezTo>
                  <a:cubicBezTo>
                    <a:pt x="96" y="182"/>
                    <a:pt x="96" y="182"/>
                    <a:pt x="96" y="182"/>
                  </a:cubicBezTo>
                  <a:cubicBezTo>
                    <a:pt x="107" y="166"/>
                    <a:pt x="121" y="150"/>
                    <a:pt x="135" y="135"/>
                  </a:cubicBezTo>
                  <a:cubicBezTo>
                    <a:pt x="152" y="119"/>
                    <a:pt x="170" y="104"/>
                    <a:pt x="189" y="9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3"/>
                    <a:pt x="278" y="133"/>
                    <a:pt x="282" y="132"/>
                  </a:cubicBezTo>
                  <a:cubicBezTo>
                    <a:pt x="284" y="131"/>
                    <a:pt x="286" y="130"/>
                    <a:pt x="287" y="128"/>
                  </a:cubicBezTo>
                  <a:cubicBezTo>
                    <a:pt x="289" y="126"/>
                    <a:pt x="290" y="124"/>
                    <a:pt x="291" y="122"/>
                  </a:cubicBezTo>
                  <a:cubicBezTo>
                    <a:pt x="322" y="38"/>
                    <a:pt x="322" y="38"/>
                    <a:pt x="322" y="38"/>
                  </a:cubicBezTo>
                  <a:cubicBezTo>
                    <a:pt x="336" y="35"/>
                    <a:pt x="351" y="34"/>
                    <a:pt x="365" y="33"/>
                  </a:cubicBezTo>
                  <a:cubicBezTo>
                    <a:pt x="394" y="32"/>
                    <a:pt x="424" y="34"/>
                    <a:pt x="452" y="39"/>
                  </a:cubicBezTo>
                  <a:cubicBezTo>
                    <a:pt x="481" y="125"/>
                    <a:pt x="481" y="125"/>
                    <a:pt x="481" y="125"/>
                  </a:cubicBezTo>
                  <a:cubicBezTo>
                    <a:pt x="482" y="129"/>
                    <a:pt x="486" y="132"/>
                    <a:pt x="490" y="134"/>
                  </a:cubicBezTo>
                  <a:cubicBezTo>
                    <a:pt x="494" y="136"/>
                    <a:pt x="498" y="136"/>
                    <a:pt x="502" y="134"/>
                  </a:cubicBezTo>
                  <a:cubicBezTo>
                    <a:pt x="584" y="96"/>
                    <a:pt x="584" y="96"/>
                    <a:pt x="584" y="96"/>
                  </a:cubicBezTo>
                  <a:cubicBezTo>
                    <a:pt x="619" y="121"/>
                    <a:pt x="651" y="153"/>
                    <a:pt x="675" y="189"/>
                  </a:cubicBezTo>
                  <a:cubicBezTo>
                    <a:pt x="635" y="270"/>
                    <a:pt x="635" y="270"/>
                    <a:pt x="635" y="270"/>
                  </a:cubicBezTo>
                  <a:cubicBezTo>
                    <a:pt x="633" y="274"/>
                    <a:pt x="633" y="278"/>
                    <a:pt x="635" y="282"/>
                  </a:cubicBezTo>
                  <a:cubicBezTo>
                    <a:pt x="636" y="287"/>
                    <a:pt x="640" y="290"/>
                    <a:pt x="644" y="291"/>
                  </a:cubicBezTo>
                  <a:cubicBezTo>
                    <a:pt x="728" y="322"/>
                    <a:pt x="728" y="322"/>
                    <a:pt x="728" y="322"/>
                  </a:cubicBezTo>
                  <a:cubicBezTo>
                    <a:pt x="731" y="336"/>
                    <a:pt x="732" y="351"/>
                    <a:pt x="733" y="366"/>
                  </a:cubicBezTo>
                  <a:cubicBezTo>
                    <a:pt x="735" y="395"/>
                    <a:pt x="732" y="424"/>
                    <a:pt x="727" y="452"/>
                  </a:cubicBezTo>
                  <a:cubicBezTo>
                    <a:pt x="675" y="470"/>
                    <a:pt x="675" y="470"/>
                    <a:pt x="675" y="470"/>
                  </a:cubicBezTo>
                  <a:cubicBezTo>
                    <a:pt x="673" y="471"/>
                    <a:pt x="670" y="472"/>
                    <a:pt x="669" y="474"/>
                  </a:cubicBezTo>
                  <a:cubicBezTo>
                    <a:pt x="665" y="478"/>
                    <a:pt x="663" y="484"/>
                    <a:pt x="665" y="490"/>
                  </a:cubicBezTo>
                  <a:cubicBezTo>
                    <a:pt x="668" y="498"/>
                    <a:pt x="677" y="502"/>
                    <a:pt x="685" y="500"/>
                  </a:cubicBezTo>
                  <a:cubicBezTo>
                    <a:pt x="745" y="479"/>
                    <a:pt x="745" y="479"/>
                    <a:pt x="745" y="479"/>
                  </a:cubicBezTo>
                  <a:cubicBezTo>
                    <a:pt x="747" y="478"/>
                    <a:pt x="749" y="477"/>
                    <a:pt x="751" y="475"/>
                  </a:cubicBezTo>
                  <a:cubicBezTo>
                    <a:pt x="753" y="473"/>
                    <a:pt x="755" y="471"/>
                    <a:pt x="755" y="468"/>
                  </a:cubicBezTo>
                  <a:cubicBezTo>
                    <a:pt x="763" y="434"/>
                    <a:pt x="766" y="399"/>
                    <a:pt x="764" y="364"/>
                  </a:cubicBezTo>
                  <a:cubicBezTo>
                    <a:pt x="763" y="345"/>
                    <a:pt x="761" y="326"/>
                    <a:pt x="757" y="307"/>
                  </a:cubicBezTo>
                  <a:cubicBezTo>
                    <a:pt x="756" y="302"/>
                    <a:pt x="752" y="297"/>
                    <a:pt x="747" y="296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707" y="195"/>
                    <a:pt x="707" y="195"/>
                    <a:pt x="707" y="195"/>
                  </a:cubicBezTo>
                  <a:cubicBezTo>
                    <a:pt x="709" y="190"/>
                    <a:pt x="709" y="184"/>
                    <a:pt x="706" y="180"/>
                  </a:cubicBezTo>
                  <a:cubicBezTo>
                    <a:pt x="677" y="134"/>
                    <a:pt x="639" y="95"/>
                    <a:pt x="594" y="65"/>
                  </a:cubicBez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  <p:sp>
          <p:nvSpPr>
            <p:cNvPr id="8" name="Freeform 73">
              <a:extLst>
                <a:ext uri="{FF2B5EF4-FFF2-40B4-BE49-F238E27FC236}">
                  <a16:creationId xmlns:a16="http://schemas.microsoft.com/office/drawing/2014/main" id="{AECF2A25-1D35-46CE-A037-C636F99CD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877"/>
              <a:ext cx="291" cy="284"/>
            </a:xfrm>
            <a:custGeom>
              <a:avLst/>
              <a:gdLst>
                <a:gd name="T0" fmla="*/ 429 w 618"/>
                <a:gd name="T1" fmla="*/ 356 h 601"/>
                <a:gd name="T2" fmla="*/ 412 w 618"/>
                <a:gd name="T3" fmla="*/ 373 h 601"/>
                <a:gd name="T4" fmla="*/ 364 w 618"/>
                <a:gd name="T5" fmla="*/ 325 h 601"/>
                <a:gd name="T6" fmla="*/ 361 w 618"/>
                <a:gd name="T7" fmla="*/ 323 h 601"/>
                <a:gd name="T8" fmla="*/ 352 w 618"/>
                <a:gd name="T9" fmla="*/ 57 h 601"/>
                <a:gd name="T10" fmla="*/ 214 w 618"/>
                <a:gd name="T11" fmla="*/ 0 h 601"/>
                <a:gd name="T12" fmla="*/ 76 w 618"/>
                <a:gd name="T13" fmla="*/ 57 h 601"/>
                <a:gd name="T14" fmla="*/ 76 w 618"/>
                <a:gd name="T15" fmla="*/ 333 h 601"/>
                <a:gd name="T16" fmla="*/ 214 w 618"/>
                <a:gd name="T17" fmla="*/ 390 h 601"/>
                <a:gd name="T18" fmla="*/ 340 w 618"/>
                <a:gd name="T19" fmla="*/ 344 h 601"/>
                <a:gd name="T20" fmla="*/ 342 w 618"/>
                <a:gd name="T21" fmla="*/ 347 h 601"/>
                <a:gd name="T22" fmla="*/ 390 w 618"/>
                <a:gd name="T23" fmla="*/ 395 h 601"/>
                <a:gd name="T24" fmla="*/ 373 w 618"/>
                <a:gd name="T25" fmla="*/ 412 h 601"/>
                <a:gd name="T26" fmla="*/ 368 w 618"/>
                <a:gd name="T27" fmla="*/ 423 h 601"/>
                <a:gd name="T28" fmla="*/ 373 w 618"/>
                <a:gd name="T29" fmla="*/ 434 h 601"/>
                <a:gd name="T30" fmla="*/ 535 w 618"/>
                <a:gd name="T31" fmla="*/ 597 h 601"/>
                <a:gd name="T32" fmla="*/ 546 w 618"/>
                <a:gd name="T33" fmla="*/ 601 h 601"/>
                <a:gd name="T34" fmla="*/ 557 w 618"/>
                <a:gd name="T35" fmla="*/ 597 h 601"/>
                <a:gd name="T36" fmla="*/ 613 w 618"/>
                <a:gd name="T37" fmla="*/ 541 h 601"/>
                <a:gd name="T38" fmla="*/ 618 w 618"/>
                <a:gd name="T39" fmla="*/ 529 h 601"/>
                <a:gd name="T40" fmla="*/ 613 w 618"/>
                <a:gd name="T41" fmla="*/ 518 h 601"/>
                <a:gd name="T42" fmla="*/ 451 w 618"/>
                <a:gd name="T43" fmla="*/ 356 h 601"/>
                <a:gd name="T44" fmla="*/ 429 w 618"/>
                <a:gd name="T45" fmla="*/ 356 h 601"/>
                <a:gd name="T46" fmla="*/ 214 w 618"/>
                <a:gd name="T47" fmla="*/ 359 h 601"/>
                <a:gd name="T48" fmla="*/ 98 w 618"/>
                <a:gd name="T49" fmla="*/ 311 h 601"/>
                <a:gd name="T50" fmla="*/ 98 w 618"/>
                <a:gd name="T51" fmla="*/ 79 h 601"/>
                <a:gd name="T52" fmla="*/ 214 w 618"/>
                <a:gd name="T53" fmla="*/ 31 h 601"/>
                <a:gd name="T54" fmla="*/ 330 w 618"/>
                <a:gd name="T55" fmla="*/ 79 h 601"/>
                <a:gd name="T56" fmla="*/ 378 w 618"/>
                <a:gd name="T57" fmla="*/ 195 h 601"/>
                <a:gd name="T58" fmla="*/ 330 w 618"/>
                <a:gd name="T59" fmla="*/ 311 h 601"/>
                <a:gd name="T60" fmla="*/ 214 w 618"/>
                <a:gd name="T61" fmla="*/ 359 h 601"/>
                <a:gd name="T62" fmla="*/ 580 w 618"/>
                <a:gd name="T63" fmla="*/ 529 h 601"/>
                <a:gd name="T64" fmla="*/ 546 w 618"/>
                <a:gd name="T65" fmla="*/ 563 h 601"/>
                <a:gd name="T66" fmla="*/ 406 w 618"/>
                <a:gd name="T67" fmla="*/ 423 h 601"/>
                <a:gd name="T68" fmla="*/ 440 w 618"/>
                <a:gd name="T69" fmla="*/ 389 h 601"/>
                <a:gd name="T70" fmla="*/ 580 w 618"/>
                <a:gd name="T71" fmla="*/ 52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18" h="601">
                  <a:moveTo>
                    <a:pt x="429" y="356"/>
                  </a:moveTo>
                  <a:cubicBezTo>
                    <a:pt x="412" y="373"/>
                    <a:pt x="412" y="373"/>
                    <a:pt x="412" y="373"/>
                  </a:cubicBezTo>
                  <a:cubicBezTo>
                    <a:pt x="364" y="325"/>
                    <a:pt x="364" y="325"/>
                    <a:pt x="364" y="325"/>
                  </a:cubicBezTo>
                  <a:cubicBezTo>
                    <a:pt x="363" y="324"/>
                    <a:pt x="362" y="324"/>
                    <a:pt x="361" y="323"/>
                  </a:cubicBezTo>
                  <a:cubicBezTo>
                    <a:pt x="428" y="246"/>
                    <a:pt x="424" y="130"/>
                    <a:pt x="352" y="57"/>
                  </a:cubicBezTo>
                  <a:cubicBezTo>
                    <a:pt x="315" y="20"/>
                    <a:pt x="266" y="0"/>
                    <a:pt x="214" y="0"/>
                  </a:cubicBezTo>
                  <a:cubicBezTo>
                    <a:pt x="162" y="0"/>
                    <a:pt x="113" y="20"/>
                    <a:pt x="76" y="57"/>
                  </a:cubicBezTo>
                  <a:cubicBezTo>
                    <a:pt x="0" y="133"/>
                    <a:pt x="0" y="257"/>
                    <a:pt x="76" y="333"/>
                  </a:cubicBezTo>
                  <a:cubicBezTo>
                    <a:pt x="113" y="370"/>
                    <a:pt x="162" y="390"/>
                    <a:pt x="214" y="390"/>
                  </a:cubicBezTo>
                  <a:cubicBezTo>
                    <a:pt x="260" y="390"/>
                    <a:pt x="305" y="374"/>
                    <a:pt x="340" y="344"/>
                  </a:cubicBezTo>
                  <a:cubicBezTo>
                    <a:pt x="340" y="345"/>
                    <a:pt x="341" y="346"/>
                    <a:pt x="342" y="347"/>
                  </a:cubicBezTo>
                  <a:cubicBezTo>
                    <a:pt x="390" y="395"/>
                    <a:pt x="390" y="395"/>
                    <a:pt x="390" y="395"/>
                  </a:cubicBezTo>
                  <a:cubicBezTo>
                    <a:pt x="373" y="412"/>
                    <a:pt x="373" y="412"/>
                    <a:pt x="373" y="412"/>
                  </a:cubicBezTo>
                  <a:cubicBezTo>
                    <a:pt x="370" y="415"/>
                    <a:pt x="368" y="419"/>
                    <a:pt x="368" y="423"/>
                  </a:cubicBezTo>
                  <a:cubicBezTo>
                    <a:pt x="368" y="427"/>
                    <a:pt x="370" y="431"/>
                    <a:pt x="373" y="434"/>
                  </a:cubicBezTo>
                  <a:cubicBezTo>
                    <a:pt x="535" y="597"/>
                    <a:pt x="535" y="597"/>
                    <a:pt x="535" y="597"/>
                  </a:cubicBezTo>
                  <a:cubicBezTo>
                    <a:pt x="538" y="600"/>
                    <a:pt x="542" y="601"/>
                    <a:pt x="546" y="601"/>
                  </a:cubicBezTo>
                  <a:cubicBezTo>
                    <a:pt x="550" y="601"/>
                    <a:pt x="554" y="600"/>
                    <a:pt x="557" y="597"/>
                  </a:cubicBezTo>
                  <a:cubicBezTo>
                    <a:pt x="613" y="541"/>
                    <a:pt x="613" y="541"/>
                    <a:pt x="613" y="541"/>
                  </a:cubicBezTo>
                  <a:cubicBezTo>
                    <a:pt x="616" y="538"/>
                    <a:pt x="618" y="534"/>
                    <a:pt x="618" y="529"/>
                  </a:cubicBezTo>
                  <a:cubicBezTo>
                    <a:pt x="618" y="525"/>
                    <a:pt x="616" y="521"/>
                    <a:pt x="613" y="518"/>
                  </a:cubicBezTo>
                  <a:cubicBezTo>
                    <a:pt x="451" y="356"/>
                    <a:pt x="451" y="356"/>
                    <a:pt x="451" y="356"/>
                  </a:cubicBezTo>
                  <a:cubicBezTo>
                    <a:pt x="445" y="350"/>
                    <a:pt x="435" y="350"/>
                    <a:pt x="429" y="356"/>
                  </a:cubicBezTo>
                  <a:close/>
                  <a:moveTo>
                    <a:pt x="214" y="359"/>
                  </a:moveTo>
                  <a:cubicBezTo>
                    <a:pt x="170" y="359"/>
                    <a:pt x="129" y="342"/>
                    <a:pt x="98" y="311"/>
                  </a:cubicBezTo>
                  <a:cubicBezTo>
                    <a:pt x="34" y="247"/>
                    <a:pt x="34" y="143"/>
                    <a:pt x="98" y="79"/>
                  </a:cubicBezTo>
                  <a:cubicBezTo>
                    <a:pt x="129" y="48"/>
                    <a:pt x="170" y="31"/>
                    <a:pt x="214" y="31"/>
                  </a:cubicBezTo>
                  <a:cubicBezTo>
                    <a:pt x="258" y="31"/>
                    <a:pt x="299" y="48"/>
                    <a:pt x="330" y="79"/>
                  </a:cubicBezTo>
                  <a:cubicBezTo>
                    <a:pt x="361" y="110"/>
                    <a:pt x="378" y="151"/>
                    <a:pt x="378" y="195"/>
                  </a:cubicBezTo>
                  <a:cubicBezTo>
                    <a:pt x="378" y="239"/>
                    <a:pt x="361" y="280"/>
                    <a:pt x="330" y="311"/>
                  </a:cubicBezTo>
                  <a:cubicBezTo>
                    <a:pt x="299" y="342"/>
                    <a:pt x="258" y="359"/>
                    <a:pt x="214" y="359"/>
                  </a:cubicBezTo>
                  <a:close/>
                  <a:moveTo>
                    <a:pt x="580" y="529"/>
                  </a:moveTo>
                  <a:cubicBezTo>
                    <a:pt x="546" y="563"/>
                    <a:pt x="546" y="563"/>
                    <a:pt x="546" y="563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40" y="389"/>
                    <a:pt x="440" y="389"/>
                    <a:pt x="440" y="389"/>
                  </a:cubicBezTo>
                  <a:lnTo>
                    <a:pt x="580" y="529"/>
                  </a:ln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  <p:sp>
          <p:nvSpPr>
            <p:cNvPr id="9" name="Freeform 74">
              <a:extLst>
                <a:ext uri="{FF2B5EF4-FFF2-40B4-BE49-F238E27FC236}">
                  <a16:creationId xmlns:a16="http://schemas.microsoft.com/office/drawing/2014/main" id="{3DFCBB14-796B-4FF6-B86B-D032610FB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930"/>
              <a:ext cx="28" cy="78"/>
            </a:xfrm>
            <a:custGeom>
              <a:avLst/>
              <a:gdLst>
                <a:gd name="T0" fmla="*/ 54 w 60"/>
                <a:gd name="T1" fmla="*/ 6 h 165"/>
                <a:gd name="T2" fmla="*/ 32 w 60"/>
                <a:gd name="T3" fmla="*/ 6 h 165"/>
                <a:gd name="T4" fmla="*/ 32 w 60"/>
                <a:gd name="T5" fmla="*/ 6 h 165"/>
                <a:gd name="T6" fmla="*/ 0 w 60"/>
                <a:gd name="T7" fmla="*/ 83 h 165"/>
                <a:gd name="T8" fmla="*/ 32 w 60"/>
                <a:gd name="T9" fmla="*/ 161 h 165"/>
                <a:gd name="T10" fmla="*/ 43 w 60"/>
                <a:gd name="T11" fmla="*/ 165 h 165"/>
                <a:gd name="T12" fmla="*/ 54 w 60"/>
                <a:gd name="T13" fmla="*/ 161 h 165"/>
                <a:gd name="T14" fmla="*/ 58 w 60"/>
                <a:gd name="T15" fmla="*/ 150 h 165"/>
                <a:gd name="T16" fmla="*/ 54 w 60"/>
                <a:gd name="T17" fmla="*/ 138 h 165"/>
                <a:gd name="T18" fmla="*/ 31 w 60"/>
                <a:gd name="T19" fmla="*/ 83 h 165"/>
                <a:gd name="T20" fmla="*/ 54 w 60"/>
                <a:gd name="T21" fmla="*/ 28 h 165"/>
                <a:gd name="T22" fmla="*/ 54 w 60"/>
                <a:gd name="T23" fmla="*/ 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65">
                  <a:moveTo>
                    <a:pt x="54" y="6"/>
                  </a:moveTo>
                  <a:cubicBezTo>
                    <a:pt x="48" y="0"/>
                    <a:pt x="38" y="0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1" y="27"/>
                    <a:pt x="0" y="54"/>
                    <a:pt x="0" y="83"/>
                  </a:cubicBezTo>
                  <a:cubicBezTo>
                    <a:pt x="0" y="112"/>
                    <a:pt x="11" y="140"/>
                    <a:pt x="32" y="161"/>
                  </a:cubicBezTo>
                  <a:cubicBezTo>
                    <a:pt x="35" y="164"/>
                    <a:pt x="38" y="165"/>
                    <a:pt x="43" y="165"/>
                  </a:cubicBezTo>
                  <a:cubicBezTo>
                    <a:pt x="47" y="165"/>
                    <a:pt x="51" y="164"/>
                    <a:pt x="54" y="161"/>
                  </a:cubicBezTo>
                  <a:cubicBezTo>
                    <a:pt x="57" y="158"/>
                    <a:pt x="58" y="154"/>
                    <a:pt x="58" y="150"/>
                  </a:cubicBezTo>
                  <a:cubicBezTo>
                    <a:pt x="58" y="145"/>
                    <a:pt x="57" y="141"/>
                    <a:pt x="54" y="138"/>
                  </a:cubicBezTo>
                  <a:cubicBezTo>
                    <a:pt x="39" y="124"/>
                    <a:pt x="31" y="104"/>
                    <a:pt x="31" y="83"/>
                  </a:cubicBezTo>
                  <a:cubicBezTo>
                    <a:pt x="31" y="62"/>
                    <a:pt x="39" y="43"/>
                    <a:pt x="54" y="28"/>
                  </a:cubicBezTo>
                  <a:cubicBezTo>
                    <a:pt x="60" y="22"/>
                    <a:pt x="60" y="12"/>
                    <a:pt x="54" y="6"/>
                  </a:cubicBezTo>
                  <a:close/>
                </a:path>
              </a:pathLst>
            </a:custGeom>
            <a:solidFill>
              <a:srgbClr val="CC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Lato" panose="020F0502020204030203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CF950F-2B07-4AE0-4724-6209803C9941}"/>
              </a:ext>
            </a:extLst>
          </p:cNvPr>
          <p:cNvSpPr txBox="1"/>
          <p:nvPr/>
        </p:nvSpPr>
        <p:spPr>
          <a:xfrm>
            <a:off x="661988" y="1347385"/>
            <a:ext cx="5870548" cy="347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dirty="0">
                <a:effectLst/>
                <a:latin typeface="+mn-lt"/>
              </a:rPr>
              <a:t>Outcome: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Efficient test suite execution.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Comprehensive test coverage.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Enhanced error reporting and analysis.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Robust error handling.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In-depth product and checkout validation.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Enhanced user account and store data verification.</a:t>
            </a:r>
          </a:p>
        </p:txBody>
      </p:sp>
    </p:spTree>
    <p:extLst>
      <p:ext uri="{BB962C8B-B14F-4D97-AF65-F5344CB8AC3E}">
        <p14:creationId xmlns:p14="http://schemas.microsoft.com/office/powerpoint/2010/main" val="313392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E43853-06BE-8197-221F-68AA6FC927D3}"/>
              </a:ext>
            </a:extLst>
          </p:cNvPr>
          <p:cNvSpPr txBox="1"/>
          <p:nvPr/>
        </p:nvSpPr>
        <p:spPr>
          <a:xfrm>
            <a:off x="294468" y="1410551"/>
            <a:ext cx="9105253" cy="3561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Error message handling for invalid credentials and empty fields in login page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Navigated 2 phone pages, validating details.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Filtered products to "IN STOCK."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Explored various variants, checking prices.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Entered user details, verified price, and cart items.</a:t>
            </a:r>
            <a:endParaRPr lang="en-US" sz="1800" dirty="0">
              <a:solidFill>
                <a:srgbClr val="374151"/>
              </a:solidFill>
              <a:latin typeface="+mn-lt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Checked dropdown details pre/post sign-out.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74151"/>
                </a:solidFill>
                <a:effectLst/>
                <a:latin typeface="+mn-lt"/>
              </a:rPr>
              <a:t>Used window handling for store data retrieval.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5F2CC-779F-B45E-2B60-075842118BD4}"/>
              </a:ext>
            </a:extLst>
          </p:cNvPr>
          <p:cNvSpPr txBox="1"/>
          <p:nvPr/>
        </p:nvSpPr>
        <p:spPr>
          <a:xfrm>
            <a:off x="441702" y="1007390"/>
            <a:ext cx="6571281" cy="397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latin typeface="+mj-lt"/>
              </a:rPr>
              <a:t>Additional Work and Improvements </a:t>
            </a:r>
          </a:p>
        </p:txBody>
      </p:sp>
    </p:spTree>
    <p:extLst>
      <p:ext uri="{BB962C8B-B14F-4D97-AF65-F5344CB8AC3E}">
        <p14:creationId xmlns:p14="http://schemas.microsoft.com/office/powerpoint/2010/main" val="1647135426"/>
      </p:ext>
    </p:extLst>
  </p:cSld>
  <p:clrMapOvr>
    <a:masterClrMapping/>
  </p:clrMapOvr>
</p:sld>
</file>

<file path=ppt/theme/theme1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FT Template FINAL 5-20-20_V6" id="{DD515F9D-AF67-B64D-8350-D9DB4A322481}" vid="{E1506719-C45D-084B-9F9E-0E58CB62AAF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PRFT 2020 - Light Mode</Template>
  <TotalTime>3293</TotalTime>
  <Words>414</Words>
  <Application>Microsoft Office PowerPoint</Application>
  <PresentationFormat>On-screen Show (16:9)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Lato</vt:lpstr>
      <vt:lpstr>Times New Roman</vt:lpstr>
      <vt:lpstr>Lato Light</vt:lpstr>
      <vt:lpstr>Roboto Condensed Light</vt:lpstr>
      <vt:lpstr>Wingdings</vt:lpstr>
      <vt:lpstr>Arial</vt:lpstr>
      <vt:lpstr>PRFT 2020 - Light Mode</vt:lpstr>
      <vt:lpstr>1_PRFT 2020 - Light Mode</vt:lpstr>
      <vt:lpstr>2_PRFT 2020 - Light Mode</vt:lpstr>
      <vt:lpstr>PRFT 2020 - Light Mode</vt:lpstr>
      <vt:lpstr>MI Page – Product Selection</vt:lpstr>
      <vt:lpstr>     Team</vt:lpstr>
      <vt:lpstr>Requirement Description</vt:lpstr>
      <vt:lpstr>Requirement Description</vt:lpstr>
      <vt:lpstr>Automated Pages</vt:lpstr>
      <vt:lpstr>Automated Pages – Flow Chart</vt:lpstr>
      <vt:lpstr>   Testing</vt:lpstr>
      <vt:lpstr>   Testing</vt:lpstr>
      <vt:lpstr>PowerPoint Presentation</vt:lpstr>
      <vt:lpstr>Thank you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Jim Jarvis</dc:creator>
  <cp:lastModifiedBy>Dangeti Venkata Sai Rama Virinchi</cp:lastModifiedBy>
  <cp:revision>105</cp:revision>
  <dcterms:created xsi:type="dcterms:W3CDTF">2020-05-21T19:15:00Z</dcterms:created>
  <dcterms:modified xsi:type="dcterms:W3CDTF">2024-01-26T09:16:57Z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0x010100B4C7A56F5FC3F248B60C87CB84A2EFD7</vt:lpwstr>
  </property>
  <property fmtid="{D5CDD505-2E9C-101B-9397-08002B2CF9AE}" pid="3" name="ICV">
    <vt:lpwstr>6754285E0EB64BD39179FB1D6F2AA52E</vt:lpwstr>
  </property>
  <property fmtid="{D5CDD505-2E9C-101B-9397-08002B2CF9AE}" pid="4" name="KSOProductBuildVer">
    <vt:lpwstr>1033-11.2.0.11254</vt:lpwstr>
  </property>
</Properties>
</file>